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ATHLETICS, HEALTH &amp; WELLNESS</a:t>
            </a:r>
          </a:p>
          <a:p>
            <a:pPr algn="ctr"/>
            <a:r>
              <a:rPr lang="en-US" sz="28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E030DAA2-4725-D44D-9931-13C24C7E959E}"/>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ATHLETICS, HEALTH &amp; WELLNESS</a:t>
            </a:r>
          </a:p>
          <a:p>
            <a:pPr algn="ctr"/>
            <a:r>
              <a:rPr lang="en-US" sz="22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0783312B-E26A-C6FD-71E6-0F3C50069AB6}"/>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7DCCA1EE-52AA-273E-13D0-16D0B8536644}"/>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1707A67C-521D-E329-9B39-C598BC746473}"/>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CC3188B2-CE34-6BDB-1DA3-31DE799764B9}"/>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C2F05C42-6F32-0FC8-4B90-02AD26437344}"/>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2B7C275-EA99-41DE-A069-11C3F7F9A778}"/>
</file>

<file path=customXml/itemProps2.xml><?xml version="1.0" encoding="utf-8"?>
<ds:datastoreItem xmlns:ds="http://schemas.openxmlformats.org/officeDocument/2006/customXml" ds:itemID="{2291F5DC-D402-438A-AED3-F7991D9A3DE3}"/>
</file>

<file path=customXml/itemProps3.xml><?xml version="1.0" encoding="utf-8"?>
<ds:datastoreItem xmlns:ds="http://schemas.openxmlformats.org/officeDocument/2006/customXml" ds:itemID="{DDE13C8C-46C6-4945-A30D-E52768554A56}"/>
</file>

<file path=docProps/app.xml><?xml version="1.0" encoding="utf-8"?>
<Properties xmlns="http://schemas.openxmlformats.org/officeDocument/2006/extended-properties" xmlns:vt="http://schemas.openxmlformats.org/officeDocument/2006/docPropsVTypes">
  <Template/>
  <TotalTime>603</TotalTime>
  <Words>1265</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44</cp:revision>
  <dcterms:created xsi:type="dcterms:W3CDTF">2019-07-19T15:44:44Z</dcterms:created>
  <dcterms:modified xsi:type="dcterms:W3CDTF">2024-03-27T14:02:15Z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