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257175" y="273705"/>
            <a:ext cx="6267450" cy="1384995"/>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MISCELLANEOUS CAMPUS SPACES</a:t>
            </a:r>
          </a:p>
          <a:p>
            <a:pPr algn="ctr"/>
            <a:r>
              <a:rPr lang="en-US" sz="28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38BD1DB2-1F96-5883-E638-38DE2786424F}"/>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MISCELLANEOUS CAMPUS SPACES</a:t>
            </a:r>
          </a:p>
          <a:p>
            <a:pPr algn="ctr"/>
            <a:r>
              <a:rPr lang="en-US" sz="2200" b="1" dirty="0">
                <a:solidFill>
                  <a:schemeClr val="bg1"/>
                </a:solidFill>
                <a:latin typeface="Arial" panose="020B0604020202020204" pitchFamily="34" charset="0"/>
                <a:cs typeface="Arial" panose="020B0604020202020204" pitchFamily="34" charset="0"/>
              </a:rPr>
              <a:t>OVER 20,000 SQ.FT.</a:t>
            </a:r>
          </a:p>
        </p:txBody>
      </p:sp>
      <p:sp>
        <p:nvSpPr>
          <p:cNvPr id="5" name="TextBox 4">
            <a:extLst>
              <a:ext uri="{FF2B5EF4-FFF2-40B4-BE49-F238E27FC236}">
                <a16:creationId xmlns:a16="http://schemas.microsoft.com/office/drawing/2014/main" id="{66C54697-67B9-ADBF-2A1C-90B5F88619CF}"/>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CD6AABB7-8871-9CA8-9E24-CBA33B9522F0}"/>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FE924D81-052C-598C-4102-DAFE3D2200B6}"/>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32CE0A5D-393D-92B8-D1EA-7E1B46993714}"/>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2D193CD1-A5E6-1887-C460-E83799375AF3}"/>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62CA25-3DB3-4FC2-96A9-A8224BC384BC}"/>
</file>

<file path=customXml/itemProps2.xml><?xml version="1.0" encoding="utf-8"?>
<ds:datastoreItem xmlns:ds="http://schemas.openxmlformats.org/officeDocument/2006/customXml" ds:itemID="{B6256831-C4AC-4A45-9F90-E9B3C1B0B139}"/>
</file>

<file path=customXml/itemProps3.xml><?xml version="1.0" encoding="utf-8"?>
<ds:datastoreItem xmlns:ds="http://schemas.openxmlformats.org/officeDocument/2006/customXml" ds:itemID="{B5C8698F-3AC4-498F-A7B1-33F0F3930E49}"/>
</file>

<file path=docProps/app.xml><?xml version="1.0" encoding="utf-8"?>
<Properties xmlns="http://schemas.openxmlformats.org/officeDocument/2006/extended-properties" xmlns:vt="http://schemas.openxmlformats.org/officeDocument/2006/docPropsVTypes">
  <Template/>
  <TotalTime>604</TotalTime>
  <Words>1261</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44</cp:revision>
  <dcterms:created xsi:type="dcterms:W3CDTF">2019-07-19T15:44:44Z</dcterms:created>
  <dcterms:modified xsi:type="dcterms:W3CDTF">2024-03-27T14:08:25Z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