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174251" y="557120"/>
            <a:ext cx="6267450"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STUDENT LIFE &amp; ACADEMICS</a:t>
            </a:r>
          </a:p>
          <a:p>
            <a:pPr algn="ctr"/>
            <a:r>
              <a:rPr lang="en-US" sz="2800" b="1" dirty="0">
                <a:solidFill>
                  <a:schemeClr val="bg1"/>
                </a:solidFill>
                <a:latin typeface="Arial" panose="020B0604020202020204" pitchFamily="34" charset="0"/>
                <a:cs typeface="Arial" panose="020B0604020202020204" pitchFamily="34" charset="0"/>
              </a:rPr>
              <a:t>5,000-20,000 SQ.FT.</a:t>
            </a:r>
          </a:p>
        </p:txBody>
      </p:sp>
      <p:sp>
        <p:nvSpPr>
          <p:cNvPr id="5" name="TextBox 4">
            <a:extLst>
              <a:ext uri="{FF2B5EF4-FFF2-40B4-BE49-F238E27FC236}">
                <a16:creationId xmlns:a16="http://schemas.microsoft.com/office/drawing/2014/main" id="{641F8F2C-9160-0370-E921-826DF0366157}"/>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STUDENT LIFE &amp; ACADEMICS </a:t>
            </a:r>
          </a:p>
          <a:p>
            <a:pPr algn="ctr"/>
            <a:r>
              <a:rPr lang="en-US" sz="2200" b="1" dirty="0">
                <a:solidFill>
                  <a:schemeClr val="bg1"/>
                </a:solidFill>
                <a:latin typeface="Arial" panose="020B0604020202020204" pitchFamily="34" charset="0"/>
                <a:cs typeface="Arial" panose="020B0604020202020204" pitchFamily="34" charset="0"/>
              </a:rPr>
              <a:t>5,000-20,000 SQ.FT.</a:t>
            </a:r>
          </a:p>
        </p:txBody>
      </p:sp>
      <p:sp>
        <p:nvSpPr>
          <p:cNvPr id="5" name="TextBox 4">
            <a:extLst>
              <a:ext uri="{FF2B5EF4-FFF2-40B4-BE49-F238E27FC236}">
                <a16:creationId xmlns:a16="http://schemas.microsoft.com/office/drawing/2014/main" id="{C591C90A-B625-3BC5-D372-3FC0E4466BEB}"/>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7F44302A-1402-F42A-0718-94FFBCA89564}"/>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2A4B0F5F-BE4E-7DD1-D55A-613422D6DFBB}"/>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9" name="object 4">
            <a:extLst>
              <a:ext uri="{FF2B5EF4-FFF2-40B4-BE49-F238E27FC236}">
                <a16:creationId xmlns:a16="http://schemas.microsoft.com/office/drawing/2014/main" id="{08CA50F4-25F4-2BB5-D81A-464694E997C5}"/>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8DA7EF63-ABB5-EA92-0A9F-5B7E4EB514C9}"/>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460B417-704D-4D4E-AA02-D90D367FA990}"/>
</file>

<file path=customXml/itemProps2.xml><?xml version="1.0" encoding="utf-8"?>
<ds:datastoreItem xmlns:ds="http://schemas.openxmlformats.org/officeDocument/2006/customXml" ds:itemID="{20DE40D8-E0DB-4A58-841E-23637E2236E1}"/>
</file>

<file path=customXml/itemProps3.xml><?xml version="1.0" encoding="utf-8"?>
<ds:datastoreItem xmlns:ds="http://schemas.openxmlformats.org/officeDocument/2006/customXml" ds:itemID="{2309FFD7-BA4F-45AF-900F-0AE1E310DA60}"/>
</file>

<file path=docProps/app.xml><?xml version="1.0" encoding="utf-8"?>
<Properties xmlns="http://schemas.openxmlformats.org/officeDocument/2006/extended-properties" xmlns:vt="http://schemas.openxmlformats.org/officeDocument/2006/docPropsVTypes">
  <Template/>
  <TotalTime>601</TotalTime>
  <Words>1261</Words>
  <Application>Microsoft Office PowerPoint</Application>
  <PresentationFormat>Custom</PresentationFormat>
  <Paragraphs>109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40</cp:revision>
  <dcterms:created xsi:type="dcterms:W3CDTF">2019-07-19T15:44:44Z</dcterms:created>
  <dcterms:modified xsi:type="dcterms:W3CDTF">2024-03-27T14:16:47Z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