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174251" y="557120"/>
            <a:ext cx="6267450"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STUDENT LIFE &amp; ACADEMICS</a:t>
            </a:r>
          </a:p>
          <a:p>
            <a:pPr algn="ctr"/>
            <a:r>
              <a:rPr lang="en-US" sz="2800" b="1" dirty="0">
                <a:solidFill>
                  <a:schemeClr val="bg1"/>
                </a:solidFill>
                <a:latin typeface="Arial" panose="020B0604020202020204" pitchFamily="34" charset="0"/>
                <a:cs typeface="Arial" panose="020B0604020202020204" pitchFamily="34" charset="0"/>
              </a:rPr>
              <a:t>OVER 20,000 SQ.FT.</a:t>
            </a:r>
          </a:p>
        </p:txBody>
      </p:sp>
      <p:sp>
        <p:nvSpPr>
          <p:cNvPr id="5" name="TextBox 4">
            <a:extLst>
              <a:ext uri="{FF2B5EF4-FFF2-40B4-BE49-F238E27FC236}">
                <a16:creationId xmlns:a16="http://schemas.microsoft.com/office/drawing/2014/main" id="{EB5F50F0-064E-A1F0-9640-684E237A7274}"/>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STUDENT LIFE &amp; ACADEMICS </a:t>
            </a:r>
          </a:p>
          <a:p>
            <a:pPr algn="ctr"/>
            <a:r>
              <a:rPr lang="en-US" sz="2200" b="1" dirty="0">
                <a:solidFill>
                  <a:schemeClr val="bg1"/>
                </a:solidFill>
                <a:latin typeface="Arial" panose="020B0604020202020204" pitchFamily="34" charset="0"/>
                <a:cs typeface="Arial" panose="020B0604020202020204" pitchFamily="34" charset="0"/>
              </a:rPr>
              <a:t>OVER 20,000 SQ.FT.</a:t>
            </a:r>
          </a:p>
        </p:txBody>
      </p:sp>
      <p:sp>
        <p:nvSpPr>
          <p:cNvPr id="5" name="TextBox 4">
            <a:extLst>
              <a:ext uri="{FF2B5EF4-FFF2-40B4-BE49-F238E27FC236}">
                <a16:creationId xmlns:a16="http://schemas.microsoft.com/office/drawing/2014/main" id="{B0AEB103-A124-16E4-290A-EE1122E57547}"/>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800576B0-3208-5104-870A-B513656EC27B}"/>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B210AAEF-4FAD-4EF3-B8E9-C5808D387AA5}"/>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AF29EDC5-3D9C-DE5B-636B-495620A3EB2B}"/>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13B28C64-A53A-C71E-B8BB-01EA6058D62E}"/>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743EA6B-1215-43BA-A26C-7EF5175608C9}"/>
</file>

<file path=customXml/itemProps2.xml><?xml version="1.0" encoding="utf-8"?>
<ds:datastoreItem xmlns:ds="http://schemas.openxmlformats.org/officeDocument/2006/customXml" ds:itemID="{02301F00-F19E-4810-9010-252A7CCE5A89}"/>
</file>

<file path=customXml/itemProps3.xml><?xml version="1.0" encoding="utf-8"?>
<ds:datastoreItem xmlns:ds="http://schemas.openxmlformats.org/officeDocument/2006/customXml" ds:itemID="{1911F76B-1A67-4311-933A-B88ACFAEF829}"/>
</file>

<file path=docProps/app.xml><?xml version="1.0" encoding="utf-8"?>
<Properties xmlns="http://schemas.openxmlformats.org/officeDocument/2006/extended-properties" xmlns:vt="http://schemas.openxmlformats.org/officeDocument/2006/docPropsVTypes">
  <Template/>
  <TotalTime>601</TotalTime>
  <Words>1263</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42</cp:revision>
  <dcterms:created xsi:type="dcterms:W3CDTF">2019-07-19T15:44:44Z</dcterms:created>
  <dcterms:modified xsi:type="dcterms:W3CDTF">2024-03-27T14:19:41Z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