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60" r:id="rId6"/>
    <p:sldId id="261" r:id="rId7"/>
    <p:sldId id="259" r:id="rId8"/>
    <p:sldId id="262" r:id="rId9"/>
  </p:sldIdLst>
  <p:sldSz cx="16459200" cy="10972800"/>
  <p:notesSz cx="16459200" cy="1097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39B8B6-90BE-FD7E-CCE9-25DF422A19BF}" v="68" dt="2025-05-21T18:25:47.28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880"/>
        <p:guide pos="216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ttenger, Emily" userId="S::emily.pittenger_bsu.edu#ext#@acui.onmicrosoft.com::eeec8fc9-1d66-424d-941d-27101c3a5e7d" providerId="AD" clId="Web-{A1A04A72-40BB-E219-D566-B594C826E483}"/>
    <pc:docChg chg="modSld">
      <pc:chgData name="Pittenger, Emily" userId="S::emily.pittenger_bsu.edu#ext#@acui.onmicrosoft.com::eeec8fc9-1d66-424d-941d-27101c3a5e7d" providerId="AD" clId="Web-{A1A04A72-40BB-E219-D566-B594C826E483}" dt="2025-05-19T13:15:09.555" v="11" actId="20577"/>
      <pc:docMkLst>
        <pc:docMk/>
      </pc:docMkLst>
      <pc:sldChg chg="modSp">
        <pc:chgData name="Pittenger, Emily" userId="S::emily.pittenger_bsu.edu#ext#@acui.onmicrosoft.com::eeec8fc9-1d66-424d-941d-27101c3a5e7d" providerId="AD" clId="Web-{A1A04A72-40BB-E219-D566-B594C826E483}" dt="2025-05-19T13:15:01.820" v="3" actId="20577"/>
        <pc:sldMkLst>
          <pc:docMk/>
          <pc:sldMk cId="0" sldId="256"/>
        </pc:sldMkLst>
        <pc:spChg chg="mod">
          <ac:chgData name="Pittenger, Emily" userId="S::emily.pittenger_bsu.edu#ext#@acui.onmicrosoft.com::eeec8fc9-1d66-424d-941d-27101c3a5e7d" providerId="AD" clId="Web-{A1A04A72-40BB-E219-D566-B594C826E483}" dt="2025-05-19T13:15:01.820" v="3" actId="20577"/>
          <ac:spMkLst>
            <pc:docMk/>
            <pc:sldMk cId="0" sldId="256"/>
            <ac:spMk id="3" creationId="{AF41E656-5C7D-B003-D381-07133522072B}"/>
          </ac:spMkLst>
        </pc:spChg>
      </pc:sldChg>
      <pc:sldChg chg="modSp">
        <pc:chgData name="Pittenger, Emily" userId="S::emily.pittenger_bsu.edu#ext#@acui.onmicrosoft.com::eeec8fc9-1d66-424d-941d-27101c3a5e7d" providerId="AD" clId="Web-{A1A04A72-40BB-E219-D566-B594C826E483}" dt="2025-05-19T13:15:09.555" v="11" actId="20577"/>
        <pc:sldMkLst>
          <pc:docMk/>
          <pc:sldMk cId="964317187" sldId="260"/>
        </pc:sldMkLst>
        <pc:spChg chg="mod">
          <ac:chgData name="Pittenger, Emily" userId="S::emily.pittenger_bsu.edu#ext#@acui.onmicrosoft.com::eeec8fc9-1d66-424d-941d-27101c3a5e7d" providerId="AD" clId="Web-{A1A04A72-40BB-E219-D566-B594C826E483}" dt="2025-05-19T13:15:09.555" v="11" actId="20577"/>
          <ac:spMkLst>
            <pc:docMk/>
            <pc:sldMk cId="964317187" sldId="260"/>
            <ac:spMk id="3" creationId="{4A436B5E-D7C8-36E5-F5E2-181C5FD9A1B2}"/>
          </ac:spMkLst>
        </pc:spChg>
      </pc:sldChg>
    </pc:docChg>
  </pc:docChgLst>
  <pc:docChgLst>
    <pc:chgData name="Pittenger, Emily" userId="S::emily.pittenger_bsu.edu#ext#@acui.onmicrosoft.com::eeec8fc9-1d66-424d-941d-27101c3a5e7d" providerId="AD" clId="Web-{BE58A808-F4A5-811D-ECC8-3B1876413DB8}"/>
    <pc:docChg chg="modSld">
      <pc:chgData name="Pittenger, Emily" userId="S::emily.pittenger_bsu.edu#ext#@acui.onmicrosoft.com::eeec8fc9-1d66-424d-941d-27101c3a5e7d" providerId="AD" clId="Web-{BE58A808-F4A5-811D-ECC8-3B1876413DB8}" dt="2025-05-19T13:12:32.651" v="7" actId="1076"/>
      <pc:docMkLst>
        <pc:docMk/>
      </pc:docMkLst>
      <pc:sldChg chg="modSp">
        <pc:chgData name="Pittenger, Emily" userId="S::emily.pittenger_bsu.edu#ext#@acui.onmicrosoft.com::eeec8fc9-1d66-424d-941d-27101c3a5e7d" providerId="AD" clId="Web-{BE58A808-F4A5-811D-ECC8-3B1876413DB8}" dt="2025-05-19T13:12:32.651" v="7" actId="1076"/>
        <pc:sldMkLst>
          <pc:docMk/>
          <pc:sldMk cId="0" sldId="256"/>
        </pc:sldMkLst>
        <pc:spChg chg="mod">
          <ac:chgData name="Pittenger, Emily" userId="S::emily.pittenger_bsu.edu#ext#@acui.onmicrosoft.com::eeec8fc9-1d66-424d-941d-27101c3a5e7d" providerId="AD" clId="Web-{BE58A808-F4A5-811D-ECC8-3B1876413DB8}" dt="2025-05-19T13:12:32.651" v="7" actId="1076"/>
          <ac:spMkLst>
            <pc:docMk/>
            <pc:sldMk cId="0" sldId="256"/>
            <ac:spMk id="3" creationId="{AF41E656-5C7D-B003-D381-07133522072B}"/>
          </ac:spMkLst>
        </pc:spChg>
      </pc:sldChg>
      <pc:sldChg chg="modSp">
        <pc:chgData name="Pittenger, Emily" userId="S::emily.pittenger_bsu.edu#ext#@acui.onmicrosoft.com::eeec8fc9-1d66-424d-941d-27101c3a5e7d" providerId="AD" clId="Web-{BE58A808-F4A5-811D-ECC8-3B1876413DB8}" dt="2025-05-19T13:12:27.948" v="6" actId="1076"/>
        <pc:sldMkLst>
          <pc:docMk/>
          <pc:sldMk cId="964317187" sldId="260"/>
        </pc:sldMkLst>
        <pc:spChg chg="mod">
          <ac:chgData name="Pittenger, Emily" userId="S::emily.pittenger_bsu.edu#ext#@acui.onmicrosoft.com::eeec8fc9-1d66-424d-941d-27101c3a5e7d" providerId="AD" clId="Web-{BE58A808-F4A5-811D-ECC8-3B1876413DB8}" dt="2025-05-19T13:12:27.948" v="6" actId="1076"/>
          <ac:spMkLst>
            <pc:docMk/>
            <pc:sldMk cId="964317187" sldId="260"/>
            <ac:spMk id="3" creationId="{4A436B5E-D7C8-36E5-F5E2-181C5FD9A1B2}"/>
          </ac:spMkLst>
        </pc:spChg>
        <pc:spChg chg="mod">
          <ac:chgData name="Pittenger, Emily" userId="S::emily.pittenger_bsu.edu#ext#@acui.onmicrosoft.com::eeec8fc9-1d66-424d-941d-27101c3a5e7d" providerId="AD" clId="Web-{BE58A808-F4A5-811D-ECC8-3B1876413DB8}" dt="2025-05-19T13:11:14.680" v="5" actId="20577"/>
          <ac:spMkLst>
            <pc:docMk/>
            <pc:sldMk cId="964317187" sldId="260"/>
            <ac:spMk id="7" creationId="{F1A626A6-D8DD-0658-3B59-8E9A583E5C61}"/>
          </ac:spMkLst>
        </pc:spChg>
      </pc:sldChg>
    </pc:docChg>
  </pc:docChgLst>
  <pc:docChgLst>
    <pc:chgData name="Pittenger, Emily" userId="S::emily.pittenger_bsu.edu#ext#@acui.onmicrosoft.com::eeec8fc9-1d66-424d-941d-27101c3a5e7d" providerId="AD" clId="Web-{1F39B8B6-90BE-FD7E-CCE9-25DF422A19BF}"/>
    <pc:docChg chg="modSld">
      <pc:chgData name="Pittenger, Emily" userId="S::emily.pittenger_bsu.edu#ext#@acui.onmicrosoft.com::eeec8fc9-1d66-424d-941d-27101c3a5e7d" providerId="AD" clId="Web-{1F39B8B6-90BE-FD7E-CCE9-25DF422A19BF}" dt="2025-05-21T18:25:46.050" v="31" actId="20577"/>
      <pc:docMkLst>
        <pc:docMk/>
      </pc:docMkLst>
      <pc:sldChg chg="modSp">
        <pc:chgData name="Pittenger, Emily" userId="S::emily.pittenger_bsu.edu#ext#@acui.onmicrosoft.com::eeec8fc9-1d66-424d-941d-27101c3a5e7d" providerId="AD" clId="Web-{1F39B8B6-90BE-FD7E-CCE9-25DF422A19BF}" dt="2025-05-21T18:25:30.517" v="18" actId="20577"/>
        <pc:sldMkLst>
          <pc:docMk/>
          <pc:sldMk cId="0" sldId="256"/>
        </pc:sldMkLst>
        <pc:spChg chg="mod">
          <ac:chgData name="Pittenger, Emily" userId="S::emily.pittenger_bsu.edu#ext#@acui.onmicrosoft.com::eeec8fc9-1d66-424d-941d-27101c3a5e7d" providerId="AD" clId="Web-{1F39B8B6-90BE-FD7E-CCE9-25DF422A19BF}" dt="2025-05-21T18:25:30.517" v="18" actId="20577"/>
          <ac:spMkLst>
            <pc:docMk/>
            <pc:sldMk cId="0" sldId="256"/>
            <ac:spMk id="3" creationId="{AF41E656-5C7D-B003-D381-07133522072B}"/>
          </ac:spMkLst>
        </pc:spChg>
      </pc:sldChg>
      <pc:sldChg chg="modSp">
        <pc:chgData name="Pittenger, Emily" userId="S::emily.pittenger_bsu.edu#ext#@acui.onmicrosoft.com::eeec8fc9-1d66-424d-941d-27101c3a5e7d" providerId="AD" clId="Web-{1F39B8B6-90BE-FD7E-CCE9-25DF422A19BF}" dt="2025-05-21T18:25:46.050" v="31" actId="20577"/>
        <pc:sldMkLst>
          <pc:docMk/>
          <pc:sldMk cId="964317187" sldId="260"/>
        </pc:sldMkLst>
        <pc:spChg chg="mod">
          <ac:chgData name="Pittenger, Emily" userId="S::emily.pittenger_bsu.edu#ext#@acui.onmicrosoft.com::eeec8fc9-1d66-424d-941d-27101c3a5e7d" providerId="AD" clId="Web-{1F39B8B6-90BE-FD7E-CCE9-25DF422A19BF}" dt="2025-05-21T18:25:46.050" v="31" actId="20577"/>
          <ac:spMkLst>
            <pc:docMk/>
            <pc:sldMk cId="964317187" sldId="260"/>
            <ac:spMk id="3" creationId="{4A436B5E-D7C8-36E5-F5E2-181C5FD9A1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132638" cy="5508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323388" y="0"/>
            <a:ext cx="7132637" cy="550863"/>
          </a:xfrm>
          <a:prstGeom prst="rect">
            <a:avLst/>
          </a:prstGeom>
        </p:spPr>
        <p:txBody>
          <a:bodyPr vert="horz" lIns="91440" tIns="45720" rIns="91440" bIns="45720" rtlCol="0"/>
          <a:lstStyle>
            <a:lvl1pPr algn="r">
              <a:defRPr sz="1200"/>
            </a:lvl1pPr>
          </a:lstStyle>
          <a:p>
            <a:fld id="{DF9F146E-DEFE-4783-9045-BFA8191802E1}" type="datetimeFigureOut">
              <a:rPr lang="en-US" smtClean="0"/>
              <a:t>5/21/2025</a:t>
            </a:fld>
            <a:endParaRPr lang="en-US"/>
          </a:p>
        </p:txBody>
      </p:sp>
      <p:sp>
        <p:nvSpPr>
          <p:cNvPr id="4" name="Slide Image Placeholder 3"/>
          <p:cNvSpPr>
            <a:spLocks noGrp="1" noRot="1" noChangeAspect="1"/>
          </p:cNvSpPr>
          <p:nvPr>
            <p:ph type="sldImg" idx="2"/>
          </p:nvPr>
        </p:nvSpPr>
        <p:spPr>
          <a:xfrm>
            <a:off x="5451475" y="1371600"/>
            <a:ext cx="5556250"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646238" y="5280025"/>
            <a:ext cx="13166725" cy="43211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423525"/>
            <a:ext cx="7132638" cy="5492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323388" y="10423525"/>
            <a:ext cx="7132637" cy="549275"/>
          </a:xfrm>
          <a:prstGeom prst="rect">
            <a:avLst/>
          </a:prstGeom>
        </p:spPr>
        <p:txBody>
          <a:bodyPr vert="horz" lIns="91440" tIns="45720" rIns="91440" bIns="45720" rtlCol="0" anchor="b"/>
          <a:lstStyle>
            <a:lvl1pPr algn="r">
              <a:defRPr sz="1200"/>
            </a:lvl1pPr>
          </a:lstStyle>
          <a:p>
            <a:fld id="{BA7134D5-0510-434E-89B5-46B5C80CF981}" type="slidenum">
              <a:rPr lang="en-US" smtClean="0"/>
              <a:t>‹#›</a:t>
            </a:fld>
            <a:endParaRPr lang="en-US"/>
          </a:p>
        </p:txBody>
      </p:sp>
    </p:spTree>
    <p:extLst>
      <p:ext uri="{BB962C8B-B14F-4D97-AF65-F5344CB8AC3E}">
        <p14:creationId xmlns:p14="http://schemas.microsoft.com/office/powerpoint/2010/main" val="4242327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a:t>Refer to design competition guidelines for more information.</a:t>
            </a:r>
          </a:p>
          <a:p>
            <a:pPr marL="171450" indent="-171450">
              <a:buFont typeface="Arial" panose="020B0604020202020204" pitchFamily="34" charset="0"/>
              <a:buChar char="•"/>
            </a:pPr>
            <a:r>
              <a:rPr lang="en-US" baseline="0"/>
              <a:t>Before you send your PowerPoint you will need to compress the pictures in the slides.  Follow the instructions below:</a:t>
            </a:r>
          </a:p>
          <a:p>
            <a:pPr marL="685800" lvl="1" indent="-228600">
              <a:buFont typeface="+mj-lt"/>
              <a:buAutoNum type="arabicPeriod"/>
            </a:pPr>
            <a:r>
              <a:rPr lang="en-US" baseline="0"/>
              <a:t>Select a picture in your document.  The </a:t>
            </a:r>
            <a:r>
              <a:rPr lang="en-US" b="1" baseline="0"/>
              <a:t>Picture Format </a:t>
            </a:r>
            <a:r>
              <a:rPr lang="en-US" baseline="0"/>
              <a:t>tab appears.</a:t>
            </a:r>
          </a:p>
          <a:p>
            <a:pPr marL="685800" lvl="1" indent="-228600">
              <a:buFont typeface="+mj-lt"/>
              <a:buAutoNum type="arabicPeriod"/>
            </a:pPr>
            <a:r>
              <a:rPr lang="en-US" baseline="0"/>
              <a:t>On the </a:t>
            </a:r>
            <a:r>
              <a:rPr lang="en-US" b="1" baseline="0"/>
              <a:t>Picture Format</a:t>
            </a:r>
            <a:r>
              <a:rPr lang="en-US" baseline="0"/>
              <a:t> tab, in the </a:t>
            </a:r>
            <a:r>
              <a:rPr lang="en-US" b="1" baseline="0"/>
              <a:t>Adjust </a:t>
            </a:r>
            <a:r>
              <a:rPr lang="en-US" b="0" baseline="0"/>
              <a:t>group</a:t>
            </a:r>
            <a:r>
              <a:rPr lang="en-US" baseline="0"/>
              <a:t>, select </a:t>
            </a:r>
            <a:r>
              <a:rPr lang="en-US" b="1" baseline="0"/>
              <a:t>Compress Pictures</a:t>
            </a:r>
            <a:r>
              <a:rPr lang="en-US" baseline="0"/>
              <a:t>. </a:t>
            </a:r>
          </a:p>
          <a:p>
            <a:pPr marL="685800" lvl="1" indent="-228600">
              <a:buFont typeface="+mj-lt"/>
              <a:buAutoNum type="arabicPeriod"/>
            </a:pPr>
            <a:r>
              <a:rPr lang="en-US" baseline="0"/>
              <a:t>Under </a:t>
            </a:r>
            <a:r>
              <a:rPr lang="en-US" b="1" baseline="0"/>
              <a:t>Compression options</a:t>
            </a:r>
            <a:r>
              <a:rPr lang="en-US" baseline="0"/>
              <a:t>, do the following:</a:t>
            </a:r>
          </a:p>
          <a:p>
            <a:pPr marL="1143000" lvl="2" indent="-228600">
              <a:buFont typeface="Arial" panose="020B0604020202020204" pitchFamily="34" charset="0"/>
              <a:buChar char="•"/>
            </a:pPr>
            <a:r>
              <a:rPr lang="en-US" baseline="0"/>
              <a:t>Make sure that </a:t>
            </a:r>
            <a:r>
              <a:rPr lang="en-US" b="1" baseline="0"/>
              <a:t>Apply only to this picture </a:t>
            </a:r>
            <a:r>
              <a:rPr lang="en-US" baseline="0"/>
              <a:t>is </a:t>
            </a:r>
            <a:r>
              <a:rPr lang="en-US" u="sng" baseline="0"/>
              <a:t>not</a:t>
            </a:r>
            <a:r>
              <a:rPr lang="en-US" baseline="0"/>
              <a:t> selected so that the changed you make here will apply to all pictures in the document.</a:t>
            </a:r>
          </a:p>
          <a:p>
            <a:pPr marL="1143000" lvl="2" indent="-228600">
              <a:buFont typeface="Arial" panose="020B0604020202020204" pitchFamily="34" charset="0"/>
              <a:buChar char="•"/>
            </a:pPr>
            <a:r>
              <a:rPr lang="en-US" baseline="0"/>
              <a:t>Select </a:t>
            </a:r>
            <a:r>
              <a:rPr lang="en-US" b="1" baseline="0"/>
              <a:t>Delete cropped areas of pictures</a:t>
            </a:r>
            <a:r>
              <a:rPr lang="en-US" baseline="0"/>
              <a:t>. This option removes the cropped picture data but note that if you delete the cropped picture data, you won’t be able to restore it.</a:t>
            </a:r>
          </a:p>
          <a:p>
            <a:pPr marL="1143000" lvl="2" indent="-228600">
              <a:buFont typeface="Arial" panose="020B0604020202020204" pitchFamily="34" charset="0"/>
              <a:buChar char="•"/>
            </a:pPr>
            <a:r>
              <a:rPr lang="en-US" baseline="0"/>
              <a:t>Under </a:t>
            </a:r>
            <a:r>
              <a:rPr lang="en-US" b="1" baseline="0"/>
              <a:t>Resolution</a:t>
            </a:r>
            <a:r>
              <a:rPr lang="en-US" baseline="0"/>
              <a:t>, select </a:t>
            </a:r>
            <a:r>
              <a:rPr lang="en-US" b="1" baseline="0"/>
              <a:t>Use default resolution</a:t>
            </a:r>
            <a:r>
              <a:rPr lang="en-US" baseline="0"/>
              <a:t>.</a:t>
            </a:r>
          </a:p>
          <a:p>
            <a:pPr marL="171450" indent="-171450">
              <a:buFont typeface="Arial" panose="020B0604020202020204" pitchFamily="34" charset="0"/>
              <a:buChar char="•"/>
            </a:pPr>
            <a:endParaRPr lang="en-US" baseline="0"/>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1</a:t>
            </a:fld>
            <a:endParaRPr lang="en-US"/>
          </a:p>
        </p:txBody>
      </p:sp>
    </p:spTree>
    <p:extLst>
      <p:ext uri="{BB962C8B-B14F-4D97-AF65-F5344CB8AC3E}">
        <p14:creationId xmlns:p14="http://schemas.microsoft.com/office/powerpoint/2010/main" val="135310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a:t>Can add 8 photos total between this slide and next slide. For example, 2 on this slide, 6 on next slide. Do not enhance photos with borders or other effects.</a:t>
            </a:r>
          </a:p>
          <a:p>
            <a:pPr marL="171450" indent="-171450">
              <a:buFont typeface="Arial" panose="020B0604020202020204" pitchFamily="34" charset="0"/>
              <a:buChar char="•"/>
            </a:pPr>
            <a:r>
              <a:rPr lang="en-US" baseline="0"/>
              <a:t>Move the “Before” text box label as needed if you choose to add before photos.  Move the “After” text box label as needed.  It is up to the designer’s discretion how many of the 8 total photos are “before” and how many are “after”.</a:t>
            </a:r>
          </a:p>
          <a:p>
            <a:pPr marL="171450" indent="-171450">
              <a:buFont typeface="Arial" panose="020B0604020202020204" pitchFamily="34" charset="0"/>
              <a:buChar cha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2</a:t>
            </a:fld>
            <a:endParaRPr lang="en-US"/>
          </a:p>
        </p:txBody>
      </p:sp>
    </p:spTree>
    <p:extLst>
      <p:ext uri="{BB962C8B-B14F-4D97-AF65-F5344CB8AC3E}">
        <p14:creationId xmlns:p14="http://schemas.microsoft.com/office/powerpoint/2010/main" val="81914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Complete the entry form in its entirety as applicable.  If a field is not applicable, please leave it blank (the blank field will be deleted by the Design Competition committee prior to sending for judging)</a:t>
            </a:r>
          </a:p>
          <a:p>
            <a:pPr marL="171450" indent="-171450">
              <a:buFont typeface="Arial" panose="020B0604020202020204" pitchFamily="34" charset="0"/>
              <a:buChar char="•"/>
            </a:pPr>
            <a:r>
              <a:rPr lang="en-US" baseline="0"/>
              <a:t>Can add 8 photos total between this slide and previous slide. For example, 6 on this slide, 2 on the previous slide. Do not enhance photos with borders or other effects.</a:t>
            </a:r>
          </a:p>
          <a:p>
            <a:pPr marL="171450" indent="-171450">
              <a:buFont typeface="Arial" panose="020B0604020202020204" pitchFamily="34" charset="0"/>
              <a:buChar char="•"/>
            </a:pPr>
            <a:r>
              <a:rPr lang="en-US" baseline="0"/>
              <a:t>Move the “Before” text box label as needed if you choose to add before photos. Move the “After” text box label as needed. It is up to the designer’s discretion how many of the 8 total photos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endParaRPr lang="en-US"/>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3</a:t>
            </a:fld>
            <a:endParaRPr lang="en-US"/>
          </a:p>
        </p:txBody>
      </p:sp>
    </p:spTree>
    <p:extLst>
      <p:ext uri="{BB962C8B-B14F-4D97-AF65-F5344CB8AC3E}">
        <p14:creationId xmlns:p14="http://schemas.microsoft.com/office/powerpoint/2010/main" val="157960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Delete tasks not applicable under the designer responsibilities</a:t>
            </a:r>
          </a:p>
          <a:p>
            <a:pPr marL="171450" indent="-171450">
              <a:buFont typeface="Arial" panose="020B0604020202020204" pitchFamily="34" charset="0"/>
              <a:buChar char="•"/>
            </a:pPr>
            <a:r>
              <a:rPr lang="en-US" baseline="0"/>
              <a:t>Please include a maximum of 4 floor plans total (for example 2 on this slide and 2 on the next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endParaRPr lang="en-US"/>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4</a:t>
            </a:fld>
            <a:endParaRPr lang="en-US"/>
          </a:p>
        </p:txBody>
      </p:sp>
    </p:spTree>
    <p:extLst>
      <p:ext uri="{BB962C8B-B14F-4D97-AF65-F5344CB8AC3E}">
        <p14:creationId xmlns:p14="http://schemas.microsoft.com/office/powerpoint/2010/main" val="407670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Update</a:t>
            </a:r>
            <a:r>
              <a:rPr lang="en-US" baseline="0"/>
              <a:t> footer to reflect the project name (Insert tab- Header &amp; Footer- Change footer to reflect project name)</a:t>
            </a:r>
          </a:p>
          <a:p>
            <a:pPr marL="171450" indent="-171450">
              <a:buFont typeface="Arial" panose="020B0604020202020204" pitchFamily="34" charset="0"/>
              <a:buChar char="•"/>
            </a:pPr>
            <a:r>
              <a:rPr lang="en-US" baseline="0"/>
              <a:t>Delete tasks not applicable under the designer responsibilities</a:t>
            </a:r>
          </a:p>
          <a:p>
            <a:pPr marL="171450" indent="-171450">
              <a:buFont typeface="Arial" panose="020B0604020202020204" pitchFamily="34" charset="0"/>
              <a:buChar char="•"/>
            </a:pPr>
            <a:r>
              <a:rPr lang="en-US" baseline="0"/>
              <a:t>Please include a maximum of 4 floor plans total (for example 2 on this slide and 2 on the previous slide).  Move “Before” and “After” text box labels as needed to properly label the floor plans. It is up to the designer’s discretion how many of the 4 total floor plans are “before” and how many are “after”.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Compress pictures, refer to slide 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a:t>Refer to design competition guidelines for more information.</a:t>
            </a:r>
            <a:endParaRPr lang="en-US"/>
          </a:p>
          <a:p>
            <a:endParaRPr lang="en-US"/>
          </a:p>
        </p:txBody>
      </p:sp>
      <p:sp>
        <p:nvSpPr>
          <p:cNvPr id="4" name="Slide Number Placeholder 3"/>
          <p:cNvSpPr>
            <a:spLocks noGrp="1"/>
          </p:cNvSpPr>
          <p:nvPr>
            <p:ph type="sldNum" sz="quarter" idx="10"/>
          </p:nvPr>
        </p:nvSpPr>
        <p:spPr/>
        <p:txBody>
          <a:bodyPr/>
          <a:lstStyle/>
          <a:p>
            <a:fld id="{BA7134D5-0510-434E-89B5-46B5C80CF981}" type="slidenum">
              <a:rPr lang="en-US" smtClean="0"/>
              <a:t>5</a:t>
            </a:fld>
            <a:endParaRPr lang="en-US"/>
          </a:p>
        </p:txBody>
      </p:sp>
    </p:spTree>
    <p:extLst>
      <p:ext uri="{BB962C8B-B14F-4D97-AF65-F5344CB8AC3E}">
        <p14:creationId xmlns:p14="http://schemas.microsoft.com/office/powerpoint/2010/main" val="2257451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234440" y="3401568"/>
            <a:ext cx="13990320" cy="2304287"/>
          </a:xfrm>
          <a:prstGeom prst="rect">
            <a:avLst/>
          </a:prstGeom>
        </p:spPr>
        <p:txBody>
          <a:bodyPr wrap="square" lIns="0" tIns="0" rIns="0" bIns="0">
            <a:noAutofit/>
          </a:bodyPr>
          <a:lstStyle/>
          <a:p>
            <a:endParaRPr/>
          </a:p>
        </p:txBody>
      </p:sp>
      <p:sp>
        <p:nvSpPr>
          <p:cNvPr id="3" name="Holder 3"/>
          <p:cNvSpPr>
            <a:spLocks noGrp="1"/>
          </p:cNvSpPr>
          <p:nvPr>
            <p:ph type="subTitle" idx="4"/>
          </p:nvPr>
        </p:nvSpPr>
        <p:spPr>
          <a:xfrm>
            <a:off x="2468880" y="6144768"/>
            <a:ext cx="11521439" cy="2743200"/>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6DD3B4E-F5BD-4AF7-9F4C-180AA9AD2939}" type="datetime1">
              <a:rPr lang="en-US" smtClean="0"/>
              <a:t>5/21/2025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body" idx="1"/>
          </p:nvPr>
        </p:nvSpPr>
        <p:spPr/>
        <p:txBody>
          <a:bodyPr lIns="0" tIns="0" rIns="0" bIns="0"/>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64CD2CB1-5CFB-4C40-80A8-029A11266906}" type="datetime1">
              <a:rPr lang="en-US" smtClean="0"/>
              <a:t>5/21/2025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sz="half" idx="2"/>
          </p:nvPr>
        </p:nvSpPr>
        <p:spPr>
          <a:xfrm>
            <a:off x="822960" y="2523744"/>
            <a:ext cx="7159752" cy="7242048"/>
          </a:xfrm>
          <a:prstGeom prst="rect">
            <a:avLst/>
          </a:prstGeom>
        </p:spPr>
        <p:txBody>
          <a:bodyPr wrap="square" lIns="0" tIns="0" rIns="0" bIns="0">
            <a:noAutofit/>
          </a:bodyPr>
          <a:lstStyle/>
          <a:p>
            <a:endParaRPr/>
          </a:p>
        </p:txBody>
      </p:sp>
      <p:sp>
        <p:nvSpPr>
          <p:cNvPr id="4" name="Holder 4"/>
          <p:cNvSpPr>
            <a:spLocks noGrp="1"/>
          </p:cNvSpPr>
          <p:nvPr>
            <p:ph sz="half" idx="3"/>
          </p:nvPr>
        </p:nvSpPr>
        <p:spPr>
          <a:xfrm>
            <a:off x="8476487" y="2523744"/>
            <a:ext cx="7159752" cy="7242048"/>
          </a:xfrm>
          <a:prstGeom prst="rect">
            <a:avLst/>
          </a:prstGeom>
        </p:spPr>
        <p:txBody>
          <a:bodyPr wrap="square" lIns="0" tIns="0" rIns="0" bIns="0">
            <a:noAutofit/>
          </a:body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1308C83-8FA3-49FF-AA89-D8DE2CBE7B91}" type="datetime1">
              <a:rPr lang="en-US" smtClean="0"/>
              <a:t>5/21/2025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5DE9526C-EF57-4CFE-9560-1ECC525A5679}" type="datetime1">
              <a:rPr lang="en-US" smtClean="0"/>
              <a:t>5/21/2025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en-US"/>
              <a:t>Project Name</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672D0DA-37D1-4E77-85E0-AA23585AFC15}" type="datetime1">
              <a:rPr lang="en-US" smtClean="0"/>
              <a:t>5/21/2025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solidFill>
            <a:srgbClr val="DBDBDB"/>
          </a:solidFill>
        </p:spPr>
        <p:txBody>
          <a:bodyPr wrap="square" lIns="0" tIns="0" rIns="0" bIns="0" rtlCol="0">
            <a:noAutofit/>
          </a:bodyPr>
          <a:lstStyle/>
          <a:p>
            <a:endParaRPr/>
          </a:p>
        </p:txBody>
      </p:sp>
      <p:sp>
        <p:nvSpPr>
          <p:cNvPr id="17" name="bk object 17"/>
          <p:cNvSpPr/>
          <p:nvPr/>
        </p:nvSpPr>
        <p:spPr>
          <a:xfrm>
            <a:off x="228600" y="228600"/>
            <a:ext cx="6267450" cy="6100699"/>
          </a:xfrm>
          <a:custGeom>
            <a:avLst/>
            <a:gdLst/>
            <a:ahLst/>
            <a:cxnLst/>
            <a:rect l="l" t="t" r="r" b="b"/>
            <a:pathLst>
              <a:path w="6267450" h="6100699">
                <a:moveTo>
                  <a:pt x="0" y="6100699"/>
                </a:moveTo>
                <a:lnTo>
                  <a:pt x="6267450" y="6100699"/>
                </a:lnTo>
                <a:lnTo>
                  <a:pt x="6267450" y="0"/>
                </a:lnTo>
                <a:lnTo>
                  <a:pt x="0" y="0"/>
                </a:lnTo>
                <a:lnTo>
                  <a:pt x="0" y="6100699"/>
                </a:lnTo>
                <a:close/>
              </a:path>
            </a:pathLst>
          </a:custGeom>
          <a:ln w="6350">
            <a:solidFill>
              <a:srgbClr val="000000"/>
            </a:solidFill>
          </a:ln>
        </p:spPr>
        <p:txBody>
          <a:bodyPr wrap="square" lIns="0" tIns="0" rIns="0" bIns="0" rtlCol="0">
            <a:noAutofit/>
          </a:bodyPr>
          <a:lstStyle/>
          <a:p>
            <a:endParaRPr/>
          </a:p>
        </p:txBody>
      </p:sp>
      <p:sp>
        <p:nvSpPr>
          <p:cNvPr id="2" name="Holder 2"/>
          <p:cNvSpPr>
            <a:spLocks noGrp="1"/>
          </p:cNvSpPr>
          <p:nvPr>
            <p:ph type="title"/>
          </p:nvPr>
        </p:nvSpPr>
        <p:spPr>
          <a:xfrm>
            <a:off x="822960" y="438911"/>
            <a:ext cx="14813279" cy="1755647"/>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822960" y="2523744"/>
            <a:ext cx="14813279" cy="7242048"/>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5596128" y="10204704"/>
            <a:ext cx="5266943" cy="548640"/>
          </a:xfrm>
          <a:prstGeom prst="rect">
            <a:avLst/>
          </a:prstGeom>
        </p:spPr>
        <p:txBody>
          <a:bodyPr wrap="square" lIns="0" tIns="0" rIns="0" bIns="0">
            <a:noAutofit/>
          </a:bodyPr>
          <a:lstStyle>
            <a:lvl1pPr algn="ctr">
              <a:defRPr>
                <a:solidFill>
                  <a:schemeClr val="tx1">
                    <a:tint val="75000"/>
                  </a:schemeClr>
                </a:solidFill>
              </a:defRPr>
            </a:lvl1pPr>
          </a:lstStyle>
          <a:p>
            <a:r>
              <a:rPr lang="en-US"/>
              <a:t>Project Name</a:t>
            </a:r>
            <a:endParaRPr/>
          </a:p>
        </p:txBody>
      </p:sp>
      <p:sp>
        <p:nvSpPr>
          <p:cNvPr id="5" name="Holder 5"/>
          <p:cNvSpPr>
            <a:spLocks noGrp="1"/>
          </p:cNvSpPr>
          <p:nvPr>
            <p:ph type="dt" sz="half" idx="6"/>
          </p:nvPr>
        </p:nvSpPr>
        <p:spPr>
          <a:xfrm>
            <a:off x="822960" y="10204704"/>
            <a:ext cx="3785616" cy="548640"/>
          </a:xfrm>
          <a:prstGeom prst="rect">
            <a:avLst/>
          </a:prstGeom>
        </p:spPr>
        <p:txBody>
          <a:bodyPr wrap="square" lIns="0" tIns="0" rIns="0" bIns="0">
            <a:noAutofit/>
          </a:bodyPr>
          <a:lstStyle>
            <a:lvl1pPr algn="l">
              <a:defRPr>
                <a:solidFill>
                  <a:schemeClr val="tx1">
                    <a:tint val="75000"/>
                  </a:schemeClr>
                </a:solidFill>
              </a:defRPr>
            </a:lvl1pPr>
          </a:lstStyle>
          <a:p>
            <a:fld id="{C41A351E-F4B1-4CA3-B872-76D534BE32CF}" type="datetime1">
              <a:rPr lang="en-US" smtClean="0"/>
              <a:t>5/21/2025</a:t>
            </a:fld>
            <a:endParaRPr lang="en-US"/>
          </a:p>
        </p:txBody>
      </p:sp>
      <p:sp>
        <p:nvSpPr>
          <p:cNvPr id="6" name="Holder 6"/>
          <p:cNvSpPr>
            <a:spLocks noGrp="1"/>
          </p:cNvSpPr>
          <p:nvPr>
            <p:ph type="sldNum" sz="quarter" idx="7"/>
          </p:nvPr>
        </p:nvSpPr>
        <p:spPr>
          <a:xfrm>
            <a:off x="11850624" y="10204704"/>
            <a:ext cx="3785616" cy="548640"/>
          </a:xfrm>
          <a:prstGeom prst="rect">
            <a:avLst/>
          </a:prstGeom>
        </p:spPr>
        <p:txBody>
          <a:bodyPr wrap="square" lIns="0" tIns="0" rIns="0" bIns="0">
            <a:no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auid.org"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1D1E579B-E112-62F7-7663-CAD4EE545511}"/>
              </a:ext>
            </a:extLst>
          </p:cNvPr>
          <p:cNvSpPr/>
          <p:nvPr/>
        </p:nvSpPr>
        <p:spPr>
          <a:xfrm>
            <a:off x="0" y="0"/>
            <a:ext cx="6781800" cy="1791188"/>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latin typeface="Arial Narrow" panose="020B0606020202030204" pitchFamily="34" charset="0"/>
            </a:endParaRPr>
          </a:p>
        </p:txBody>
      </p:sp>
      <p:sp>
        <p:nvSpPr>
          <p:cNvPr id="2" name="object 2"/>
          <p:cNvSpPr/>
          <p:nvPr/>
        </p:nvSpPr>
        <p:spPr>
          <a:xfrm>
            <a:off x="-1" y="1905000"/>
            <a:ext cx="6798733" cy="9067800"/>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latin typeface="Arial Narrow" panose="020B0606020202030204" pitchFamily="34" charset="0"/>
            </a:endParaRPr>
          </a:p>
        </p:txBody>
      </p:sp>
      <p:sp>
        <p:nvSpPr>
          <p:cNvPr id="10" name="TextBox 9"/>
          <p:cNvSpPr txBox="1"/>
          <p:nvPr/>
        </p:nvSpPr>
        <p:spPr>
          <a:xfrm>
            <a:off x="374276" y="2359333"/>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EMAIL: </a:t>
            </a:r>
            <a:r>
              <a:rPr lang="en-US">
                <a:solidFill>
                  <a:schemeClr val="bg1"/>
                </a:solidFill>
                <a:latin typeface="Arial Narrow" panose="020B0606020202030204" pitchFamily="34" charset="0"/>
                <a:cs typeface="Arial" panose="020B0604020202020204" pitchFamily="34" charset="0"/>
              </a:rPr>
              <a:t>(NAME)</a:t>
            </a:r>
          </a:p>
        </p:txBody>
      </p:sp>
      <p:sp>
        <p:nvSpPr>
          <p:cNvPr id="9" name="TextBox 8"/>
          <p:cNvSpPr txBox="1"/>
          <p:nvPr/>
        </p:nvSpPr>
        <p:spPr>
          <a:xfrm>
            <a:off x="374276" y="2083666"/>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DESIGNER: </a:t>
            </a:r>
            <a:r>
              <a:rPr lang="en-US">
                <a:solidFill>
                  <a:schemeClr val="bg1"/>
                </a:solidFill>
                <a:latin typeface="Arial Narrow" panose="020B0606020202030204" pitchFamily="34" charset="0"/>
                <a:cs typeface="Arial" panose="020B0604020202020204" pitchFamily="34" charset="0"/>
              </a:rPr>
              <a:t>(NAME) </a:t>
            </a:r>
          </a:p>
        </p:txBody>
      </p:sp>
      <p:sp>
        <p:nvSpPr>
          <p:cNvPr id="8" name="Footer Placeholder 7"/>
          <p:cNvSpPr>
            <a:spLocks noGrp="1"/>
          </p:cNvSpPr>
          <p:nvPr>
            <p:ph type="ftr" sz="quarter" idx="5"/>
          </p:nvPr>
        </p:nvSpPr>
        <p:spPr/>
        <p:txBody>
          <a:bodyPr/>
          <a:lstStyle/>
          <a:p>
            <a:r>
              <a:rPr lang="en-US"/>
              <a:t>Project Name</a:t>
            </a:r>
          </a:p>
        </p:txBody>
      </p:sp>
      <p:sp>
        <p:nvSpPr>
          <p:cNvPr id="17" name="TextBox 16"/>
          <p:cNvSpPr txBox="1"/>
          <p:nvPr/>
        </p:nvSpPr>
        <p:spPr>
          <a:xfrm>
            <a:off x="374276" y="2640973"/>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PHONE NUMBER: </a:t>
            </a:r>
            <a:r>
              <a:rPr lang="en-US">
                <a:solidFill>
                  <a:schemeClr val="bg1"/>
                </a:solidFill>
                <a:latin typeface="Arial Narrow" panose="020B0606020202030204" pitchFamily="34" charset="0"/>
                <a:cs typeface="Arial" panose="020B0604020202020204" pitchFamily="34" charset="0"/>
              </a:rPr>
              <a:t>(PH #)</a:t>
            </a:r>
          </a:p>
        </p:txBody>
      </p:sp>
      <p:sp>
        <p:nvSpPr>
          <p:cNvPr id="18" name="TextBox 17"/>
          <p:cNvSpPr txBox="1"/>
          <p:nvPr/>
        </p:nvSpPr>
        <p:spPr>
          <a:xfrm>
            <a:off x="374276" y="2970237"/>
            <a:ext cx="5867400" cy="369332"/>
          </a:xfrm>
          <a:prstGeom prst="rect">
            <a:avLst/>
          </a:prstGeom>
          <a:noFill/>
        </p:spPr>
        <p:txBody>
          <a:bodyPr wrap="square" rtlCol="0">
            <a:spAutoFit/>
          </a:bodyPr>
          <a:lstStyle/>
          <a:p>
            <a:r>
              <a:rPr lang="en-US" b="1">
                <a:solidFill>
                  <a:schemeClr val="bg1"/>
                </a:solidFill>
                <a:latin typeface="Arial Narrow" panose="020B0606020202030204" pitchFamily="34" charset="0"/>
                <a:cs typeface="Arial" panose="020B0604020202020204" pitchFamily="34" charset="0"/>
              </a:rPr>
              <a:t>SCHOOL: </a:t>
            </a:r>
            <a:r>
              <a:rPr lang="en-US">
                <a:solidFill>
                  <a:schemeClr val="bg1"/>
                </a:solidFill>
                <a:latin typeface="Arial Narrow" panose="020B0606020202030204" pitchFamily="34" charset="0"/>
                <a:cs typeface="Arial" panose="020B0604020202020204" pitchFamily="34" charset="0"/>
              </a:rPr>
              <a:t>(NAME)</a:t>
            </a:r>
          </a:p>
        </p:txBody>
      </p:sp>
      <p:sp>
        <p:nvSpPr>
          <p:cNvPr id="20" name="TextBox 19"/>
          <p:cNvSpPr txBox="1"/>
          <p:nvPr/>
        </p:nvSpPr>
        <p:spPr>
          <a:xfrm>
            <a:off x="9067800" y="2891463"/>
            <a:ext cx="5867400" cy="5078313"/>
          </a:xfrm>
          <a:prstGeom prst="rect">
            <a:avLst/>
          </a:prstGeom>
          <a:noFill/>
        </p:spPr>
        <p:txBody>
          <a:bodyPr wrap="square" rtlCol="0">
            <a:spAutoFit/>
          </a:bodyPr>
          <a:lstStyle/>
          <a:p>
            <a:pPr algn="ctr"/>
            <a:r>
              <a:rPr lang="en-US">
                <a:latin typeface="Arial Narrow" panose="020B0606020202030204" pitchFamily="34" charset="0"/>
                <a:cs typeface="Arial" panose="020B0604020202020204" pitchFamily="34" charset="0"/>
              </a:rPr>
              <a:t>*******************</a:t>
            </a:r>
          </a:p>
          <a:p>
            <a:pPr algn="ctr"/>
            <a:endParaRPr lang="en-US">
              <a:latin typeface="Arial Narrow" panose="020B0606020202030204" pitchFamily="34" charset="0"/>
              <a:cs typeface="Arial" panose="020B0604020202020204" pitchFamily="34" charset="0"/>
            </a:endParaRPr>
          </a:p>
          <a:p>
            <a:r>
              <a:rPr lang="en-US">
                <a:latin typeface="Arial Narrow" panose="020B0606020202030204" pitchFamily="34" charset="0"/>
                <a:cs typeface="Arial" panose="020B0604020202020204" pitchFamily="34" charset="0"/>
              </a:rPr>
              <a:t>THIS PAGE WILL NOT BE SHARED WITH THE JUDGES, PLEASE DO NOT INCLUDE ANY FLOOR PLANS OR PHOTOS ON THIS PAGE.</a:t>
            </a:r>
          </a:p>
          <a:p>
            <a:endParaRPr lang="en-US">
              <a:latin typeface="Arial Narrow" panose="020B0606020202030204" pitchFamily="34" charset="0"/>
              <a:cs typeface="Arial" panose="020B0604020202020204" pitchFamily="34" charset="0"/>
            </a:endParaRPr>
          </a:p>
          <a:p>
            <a:r>
              <a:rPr lang="en-US" cap="all">
                <a:latin typeface="Arial Narrow" panose="020B0606020202030204" pitchFamily="34" charset="0"/>
                <a:cs typeface="Arial" panose="020B0604020202020204" pitchFamily="34" charset="0"/>
              </a:rPr>
              <a:t>In order to preserve anonymity with the judges, the identity of your NAME/institution should not be in your design intent statement or in photos (where possible).  </a:t>
            </a:r>
          </a:p>
          <a:p>
            <a:endParaRPr lang="en-US">
              <a:latin typeface="Arial Narrow" panose="020B0606020202030204" pitchFamily="34" charset="0"/>
              <a:cs typeface="Arial" panose="020B0604020202020204" pitchFamily="34" charset="0"/>
            </a:endParaRPr>
          </a:p>
          <a:p>
            <a:r>
              <a:rPr lang="en-US">
                <a:latin typeface="Arial Narrow" panose="020B0606020202030204" pitchFamily="34" charset="0"/>
                <a:cs typeface="Arial" panose="020B0604020202020204" pitchFamily="34" charset="0"/>
              </a:rPr>
              <a:t>PLEASE EMAIL POWER POINT ENTRY DOCUMENT TO AUID DESIGN COMPETITION EMAIL:</a:t>
            </a:r>
          </a:p>
          <a:p>
            <a:pPr algn="ctr"/>
            <a:r>
              <a:rPr lang="en-US" u="sng">
                <a:latin typeface="Arial Narrow" panose="020B0606020202030204" pitchFamily="34" charset="0"/>
                <a:cs typeface="Arial" panose="020B0604020202020204" pitchFamily="34" charset="0"/>
                <a:hlinkClick r:id="rId3"/>
              </a:rPr>
              <a:t>info@auid.org</a:t>
            </a:r>
            <a:endParaRPr lang="en-US" u="sng">
              <a:latin typeface="Arial Narrow" panose="020B0606020202030204" pitchFamily="34" charset="0"/>
              <a:cs typeface="Arial" panose="020B0604020202020204" pitchFamily="34" charset="0"/>
            </a:endParaRPr>
          </a:p>
          <a:p>
            <a:pPr algn="ctr"/>
            <a:endParaRPr lang="en-US">
              <a:latin typeface="Arial Narrow" panose="020B0606020202030204" pitchFamily="34" charset="0"/>
              <a:cs typeface="Arial" panose="020B0604020202020204" pitchFamily="34" charset="0"/>
            </a:endParaRPr>
          </a:p>
          <a:p>
            <a:endParaRPr lang="en-US">
              <a:latin typeface="Arial Narrow" panose="020B0606020202030204" pitchFamily="34" charset="0"/>
              <a:cs typeface="Arial" panose="020B0604020202020204" pitchFamily="34" charset="0"/>
            </a:endParaRPr>
          </a:p>
          <a:p>
            <a:pPr algn="ctr"/>
            <a:r>
              <a:rPr lang="en-US">
                <a:latin typeface="Arial Narrow" panose="020B0606020202030204" pitchFamily="34" charset="0"/>
                <a:cs typeface="Arial" panose="020B0604020202020204" pitchFamily="34" charset="0"/>
              </a:rPr>
              <a:t>*******************</a:t>
            </a:r>
          </a:p>
          <a:p>
            <a:endParaRPr lang="en-US"/>
          </a:p>
        </p:txBody>
      </p:sp>
      <p:sp>
        <p:nvSpPr>
          <p:cNvPr id="3" name="TextBox 2">
            <a:extLst>
              <a:ext uri="{FF2B5EF4-FFF2-40B4-BE49-F238E27FC236}">
                <a16:creationId xmlns:a16="http://schemas.microsoft.com/office/drawing/2014/main" id="{AF41E656-5C7D-B003-D381-07133522072B}"/>
              </a:ext>
            </a:extLst>
          </p:cNvPr>
          <p:cNvSpPr txBox="1"/>
          <p:nvPr/>
        </p:nvSpPr>
        <p:spPr>
          <a:xfrm>
            <a:off x="174251" y="634721"/>
            <a:ext cx="6267450" cy="523220"/>
          </a:xfrm>
          <a:prstGeom prst="rect">
            <a:avLst/>
          </a:prstGeom>
          <a:noFill/>
        </p:spPr>
        <p:txBody>
          <a:bodyPr wrap="square" lIns="91440" tIns="45720" rIns="91440" bIns="45720" rtlCol="0" anchor="t">
            <a:spAutoFit/>
          </a:bodyPr>
          <a:lstStyle/>
          <a:p>
            <a:pPr algn="ctr"/>
            <a:r>
              <a:rPr lang="en-US" sz="2800" b="1" dirty="0">
                <a:solidFill>
                  <a:schemeClr val="bg1"/>
                </a:solidFill>
                <a:latin typeface="Arial"/>
                <a:cs typeface="Arial"/>
              </a:rPr>
              <a:t>MEDIUM (5,000 – 15,000 SQFT)</a:t>
            </a:r>
          </a:p>
        </p:txBody>
      </p:sp>
      <p:sp>
        <p:nvSpPr>
          <p:cNvPr id="5" name="TextBox 4">
            <a:extLst>
              <a:ext uri="{FF2B5EF4-FFF2-40B4-BE49-F238E27FC236}">
                <a16:creationId xmlns:a16="http://schemas.microsoft.com/office/drawing/2014/main" id="{CB5E5A81-AC3B-6345-2BDC-D63DE098236A}"/>
              </a:ext>
            </a:extLst>
          </p:cNvPr>
          <p:cNvSpPr txBox="1"/>
          <p:nvPr/>
        </p:nvSpPr>
        <p:spPr>
          <a:xfrm>
            <a:off x="374276" y="3496270"/>
            <a:ext cx="5867400" cy="923330"/>
          </a:xfrm>
          <a:prstGeom prst="rect">
            <a:avLst/>
          </a:prstGeom>
          <a:noFill/>
        </p:spPr>
        <p:txBody>
          <a:bodyPr wrap="square" rtlCol="0">
            <a:spAutoFit/>
          </a:bodyPr>
          <a:lstStyle/>
          <a:p>
            <a:r>
              <a:rPr lang="en-US">
                <a:solidFill>
                  <a:schemeClr val="bg1"/>
                </a:solidFill>
                <a:latin typeface="Arial Narrow" panose="020B0606020202030204" pitchFamily="34" charset="0"/>
                <a:cs typeface="Arial" panose="020B0604020202020204" pitchFamily="34" charset="0"/>
              </a:rPr>
              <a:t>I HAVE RECEIVED PERMISSION FROM THE ARCHITECT FOR USE OF PHOTOS OF THEIR WORK TO BE DISPLAYED ON THE AUID WEBSITE: (YES/NO)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355A302B-BD4E-598D-DE2A-F7BC3C296369}"/>
              </a:ext>
            </a:extLst>
          </p:cNvPr>
          <p:cNvSpPr/>
          <p:nvPr/>
        </p:nvSpPr>
        <p:spPr>
          <a:xfrm>
            <a:off x="0" y="-12070"/>
            <a:ext cx="6781800" cy="978295"/>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p>
        </p:txBody>
      </p:sp>
      <p:sp>
        <p:nvSpPr>
          <p:cNvPr id="2" name="object 2"/>
          <p:cNvSpPr/>
          <p:nvPr/>
        </p:nvSpPr>
        <p:spPr>
          <a:xfrm>
            <a:off x="0" y="1115014"/>
            <a:ext cx="6781800" cy="9857786"/>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p>
        </p:txBody>
      </p:sp>
      <p:sp>
        <p:nvSpPr>
          <p:cNvPr id="8" name="Footer Placeholder 7"/>
          <p:cNvSpPr>
            <a:spLocks noGrp="1"/>
          </p:cNvSpPr>
          <p:nvPr>
            <p:ph type="ftr" sz="quarter" idx="5"/>
          </p:nvPr>
        </p:nvSpPr>
        <p:spPr/>
        <p:txBody>
          <a:bodyPr/>
          <a:lstStyle/>
          <a:p>
            <a:r>
              <a:rPr lang="en-US">
                <a:latin typeface="Arial Narrow" panose="020B0606020202030204" pitchFamily="34" charset="0"/>
              </a:rPr>
              <a:t>Project Name</a:t>
            </a:r>
          </a:p>
        </p:txBody>
      </p:sp>
      <p:sp>
        <p:nvSpPr>
          <p:cNvPr id="15" name="object 4"/>
          <p:cNvSpPr txBox="1"/>
          <p:nvPr/>
        </p:nvSpPr>
        <p:spPr>
          <a:xfrm>
            <a:off x="8991600" y="505574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Arial" panose="020B0604020202020204" pitchFamily="34" charset="0"/>
              </a:rPr>
              <a:t>BEFORE</a:t>
            </a:r>
            <a:endParaRPr sz="1500">
              <a:latin typeface="Arial Narrow" panose="020B0606020202030204" pitchFamily="34" charset="0"/>
              <a:cs typeface="Arial" panose="020B0604020202020204" pitchFamily="34" charset="0"/>
            </a:endParaRPr>
          </a:p>
        </p:txBody>
      </p:sp>
      <p:sp>
        <p:nvSpPr>
          <p:cNvPr id="16" name="object 4"/>
          <p:cNvSpPr txBox="1"/>
          <p:nvPr/>
        </p:nvSpPr>
        <p:spPr>
          <a:xfrm>
            <a:off x="10820400" y="3883152"/>
            <a:ext cx="2438400" cy="2670048"/>
          </a:xfrm>
          <a:prstGeom prst="rect">
            <a:avLst/>
          </a:prstGeom>
        </p:spPr>
        <p:txBody>
          <a:bodyPr vert="horz" wrap="square" lIns="0" tIns="0" rIns="0" bIns="0" rtlCol="0">
            <a:noAutofit/>
          </a:bodyPr>
          <a:lstStyle/>
          <a:p>
            <a:pPr marL="19685" algn="ctr">
              <a:lnSpc>
                <a:spcPct val="100000"/>
              </a:lnSpc>
            </a:pPr>
            <a:r>
              <a:rPr lang="en-US" sz="1800">
                <a:latin typeface="Arial Narrow" panose="020B0606020202030204" pitchFamily="34" charset="0"/>
                <a:cs typeface="Arial" panose="020B0604020202020204" pitchFamily="34" charset="0"/>
              </a:rPr>
              <a:t>PHOTOS</a:t>
            </a:r>
          </a:p>
          <a:p>
            <a:pPr marL="19685" algn="ctr">
              <a:lnSpc>
                <a:spcPct val="100000"/>
              </a:lnSpc>
            </a:pPr>
            <a:r>
              <a:rPr lang="en-US">
                <a:latin typeface="Arial Narrow" panose="020B0606020202030204" pitchFamily="34" charset="0"/>
                <a:cs typeface="Arial" panose="020B0604020202020204" pitchFamily="34" charset="0"/>
              </a:rPr>
              <a:t>(Maximum of 8 total, between this slide and next slide)</a:t>
            </a:r>
          </a:p>
          <a:p>
            <a:pPr marL="19685" algn="ctr">
              <a:lnSpc>
                <a:spcPct val="100000"/>
              </a:lnSpc>
            </a:pPr>
            <a:r>
              <a:rPr lang="en-US" sz="150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a:latin typeface="Arial Narrow" panose="020B0606020202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4A436B5E-D7C8-36E5-F5E2-181C5FD9A1B2}"/>
              </a:ext>
            </a:extLst>
          </p:cNvPr>
          <p:cNvSpPr txBox="1"/>
          <p:nvPr/>
        </p:nvSpPr>
        <p:spPr>
          <a:xfrm>
            <a:off x="264111" y="269909"/>
            <a:ext cx="6267450" cy="430887"/>
          </a:xfrm>
          <a:prstGeom prst="rect">
            <a:avLst/>
          </a:prstGeom>
          <a:noFill/>
        </p:spPr>
        <p:txBody>
          <a:bodyPr wrap="square" lIns="91440" tIns="45720" rIns="91440" bIns="45720" rtlCol="0" anchor="t">
            <a:spAutoFit/>
          </a:bodyPr>
          <a:lstStyle/>
          <a:p>
            <a:pPr algn="ctr"/>
            <a:r>
              <a:rPr lang="en-US" sz="2200" b="1" dirty="0">
                <a:solidFill>
                  <a:schemeClr val="bg1"/>
                </a:solidFill>
                <a:latin typeface="Arial"/>
                <a:cs typeface="Arial"/>
              </a:rPr>
              <a:t>MEDIUM (5,000 – 15,000 SQFT)</a:t>
            </a:r>
            <a:endParaRPr lang="en-US" dirty="0"/>
          </a:p>
        </p:txBody>
      </p:sp>
      <p:sp>
        <p:nvSpPr>
          <p:cNvPr id="5" name="TextBox 4">
            <a:extLst>
              <a:ext uri="{FF2B5EF4-FFF2-40B4-BE49-F238E27FC236}">
                <a16:creationId xmlns:a16="http://schemas.microsoft.com/office/drawing/2014/main" id="{8A407E79-89D9-80A0-F43B-8F52BDCF42B5}"/>
              </a:ext>
            </a:extLst>
          </p:cNvPr>
          <p:cNvSpPr txBox="1"/>
          <p:nvPr/>
        </p:nvSpPr>
        <p:spPr>
          <a:xfrm>
            <a:off x="381000" y="1115014"/>
            <a:ext cx="5867400" cy="646331"/>
          </a:xfrm>
          <a:prstGeom prst="rect">
            <a:avLst/>
          </a:prstGeom>
          <a:noFill/>
        </p:spPr>
        <p:txBody>
          <a:bodyPr wrap="square" rtlCol="0">
            <a:spAutoFit/>
          </a:bodyPr>
          <a:lstStyle/>
          <a:p>
            <a:r>
              <a:rPr lang="en-US" b="1">
                <a:solidFill>
                  <a:schemeClr val="bg1"/>
                </a:solidFill>
                <a:latin typeface="Arial Narrow" panose="020B0606020202030204" pitchFamily="34" charset="0"/>
              </a:rPr>
              <a:t>PROJECT TITLE: </a:t>
            </a:r>
            <a:r>
              <a:rPr lang="en-US">
                <a:solidFill>
                  <a:schemeClr val="bg1"/>
                </a:solidFill>
                <a:latin typeface="Arial Narrow" panose="020B0606020202030204" pitchFamily="34" charset="0"/>
              </a:rPr>
              <a:t>(NAME)</a:t>
            </a:r>
          </a:p>
          <a:p>
            <a:endParaRPr lang="en-US">
              <a:solidFill>
                <a:schemeClr val="bg1"/>
              </a:solidFill>
              <a:latin typeface="Arial Narrow" panose="020B0606020202030204" pitchFamily="34" charset="0"/>
            </a:endParaRPr>
          </a:p>
        </p:txBody>
      </p:sp>
      <p:sp>
        <p:nvSpPr>
          <p:cNvPr id="6" name="TextBox 5">
            <a:extLst>
              <a:ext uri="{FF2B5EF4-FFF2-40B4-BE49-F238E27FC236}">
                <a16:creationId xmlns:a16="http://schemas.microsoft.com/office/drawing/2014/main" id="{F4C6DD4C-3951-AC42-9E72-BD519E7C77DD}"/>
              </a:ext>
            </a:extLst>
          </p:cNvPr>
          <p:cNvSpPr txBox="1"/>
          <p:nvPr/>
        </p:nvSpPr>
        <p:spPr>
          <a:xfrm>
            <a:off x="381000" y="1412591"/>
            <a:ext cx="5867400" cy="1200329"/>
          </a:xfrm>
          <a:prstGeom prst="rect">
            <a:avLst/>
          </a:prstGeom>
          <a:noFill/>
        </p:spPr>
        <p:txBody>
          <a:bodyPr wrap="square" rtlCol="0">
            <a:spAutoFit/>
          </a:bodyPr>
          <a:lstStyle/>
          <a:p>
            <a:r>
              <a:rPr lang="en-US" b="1">
                <a:solidFill>
                  <a:schemeClr val="bg1"/>
                </a:solidFill>
                <a:latin typeface="Arial Narrow" panose="020B0606020202030204" pitchFamily="34" charset="0"/>
              </a:rPr>
              <a:t>SQUARE FOOTAGE: </a:t>
            </a:r>
            <a:r>
              <a:rPr lang="en-US">
                <a:solidFill>
                  <a:schemeClr val="bg1"/>
                </a:solidFill>
                <a:latin typeface="Arial Narrow" panose="020B0606020202030204" pitchFamily="34" charset="0"/>
              </a:rPr>
              <a:t>(SF)</a:t>
            </a:r>
          </a:p>
          <a:p>
            <a:r>
              <a:rPr lang="en-US" b="1">
                <a:solidFill>
                  <a:schemeClr val="bg1"/>
                </a:solidFill>
                <a:latin typeface="Arial Narrow" panose="020B0606020202030204" pitchFamily="34" charset="0"/>
              </a:rPr>
              <a:t>PROJECT BUDGET: </a:t>
            </a:r>
            <a:r>
              <a:rPr lang="en-US">
                <a:solidFill>
                  <a:schemeClr val="bg1"/>
                </a:solidFill>
                <a:latin typeface="Arial Narrow" panose="020B0606020202030204" pitchFamily="34" charset="0"/>
              </a:rPr>
              <a:t>($)</a:t>
            </a:r>
          </a:p>
          <a:p>
            <a:r>
              <a:rPr lang="en-US" b="1">
                <a:solidFill>
                  <a:schemeClr val="bg1"/>
                </a:solidFill>
                <a:latin typeface="Arial Narrow" panose="020B0606020202030204" pitchFamily="34" charset="0"/>
              </a:rPr>
              <a:t>DID YOU WORK WITH AN OUTSIDE FIRM OR CONSULTANT? IF YES, LIST COMPANY NAME: </a:t>
            </a:r>
            <a:r>
              <a:rPr lang="en-US">
                <a:solidFill>
                  <a:schemeClr val="bg1"/>
                </a:solidFill>
                <a:latin typeface="Arial Narrow" panose="020B0606020202030204" pitchFamily="34" charset="0"/>
              </a:rPr>
              <a:t>(Y/N)</a:t>
            </a:r>
          </a:p>
        </p:txBody>
      </p:sp>
      <p:sp>
        <p:nvSpPr>
          <p:cNvPr id="7" name="TextBox 6">
            <a:extLst>
              <a:ext uri="{FF2B5EF4-FFF2-40B4-BE49-F238E27FC236}">
                <a16:creationId xmlns:a16="http://schemas.microsoft.com/office/drawing/2014/main" id="{F1A626A6-D8DD-0658-3B59-8E9A583E5C61}"/>
              </a:ext>
            </a:extLst>
          </p:cNvPr>
          <p:cNvSpPr txBox="1">
            <a:spLocks/>
          </p:cNvSpPr>
          <p:nvPr/>
        </p:nvSpPr>
        <p:spPr>
          <a:xfrm>
            <a:off x="381000" y="2761709"/>
            <a:ext cx="5867400" cy="7740572"/>
          </a:xfrm>
          <a:prstGeom prst="rect">
            <a:avLst/>
          </a:prstGeom>
          <a:noFill/>
          <a:ln w="3175">
            <a:solidFill>
              <a:schemeClr val="bg1">
                <a:lumMod val="65000"/>
              </a:schemeClr>
            </a:solidFill>
          </a:ln>
        </p:spPr>
        <p:txBody>
          <a:bodyPr wrap="square" lIns="91440" tIns="45720" rIns="91440" bIns="45720" rtlCol="0" anchor="t">
            <a:normAutofit/>
          </a:bodyPr>
          <a:lstStyle/>
          <a:p>
            <a:r>
              <a:rPr lang="en-US" b="1">
                <a:solidFill>
                  <a:schemeClr val="bg1"/>
                </a:solidFill>
                <a:latin typeface="Arial Narrow"/>
              </a:rPr>
              <a:t>PROJECT DESCRIPTION: </a:t>
            </a:r>
            <a:r>
              <a:rPr lang="en-US">
                <a:solidFill>
                  <a:schemeClr val="bg1"/>
                </a:solidFill>
                <a:latin typeface="Arial Narrow"/>
              </a:rPr>
              <a:t>(limit to 400 words or less, should include project scope and design intent as well as what was included in the budget. </a:t>
            </a:r>
          </a:p>
          <a:p>
            <a:endParaRPr lang="en-US">
              <a:solidFill>
                <a:srgbClr val="000000"/>
              </a:solidFill>
              <a:latin typeface="Arial Narrow"/>
            </a:endParaRPr>
          </a:p>
          <a:p>
            <a:r>
              <a:rPr lang="en-US">
                <a:solidFill>
                  <a:schemeClr val="bg1"/>
                </a:solidFill>
                <a:latin typeface="Arial Narrow"/>
              </a:rPr>
              <a:t>Could also include special features, how you added/incorporated technology, concepts, addressing ADA upgrades, how diversity &amp; inclusion were considered, what influenced your finish palette, challenges you faced, etc.)</a:t>
            </a:r>
          </a:p>
        </p:txBody>
      </p:sp>
    </p:spTree>
    <p:extLst>
      <p:ext uri="{BB962C8B-B14F-4D97-AF65-F5344CB8AC3E}">
        <p14:creationId xmlns:p14="http://schemas.microsoft.com/office/powerpoint/2010/main" val="96431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p:txBody>
          <a:bodyPr/>
          <a:lstStyle/>
          <a:p>
            <a:r>
              <a:rPr lang="en-US">
                <a:latin typeface="Arial Narrow" panose="020B0606020202030204" pitchFamily="34" charset="0"/>
              </a:rPr>
              <a:t>Project Name</a:t>
            </a:r>
          </a:p>
        </p:txBody>
      </p:sp>
      <p:sp>
        <p:nvSpPr>
          <p:cNvPr id="15" name="object 4"/>
          <p:cNvSpPr txBox="1"/>
          <p:nvPr/>
        </p:nvSpPr>
        <p:spPr>
          <a:xfrm>
            <a:off x="3733800" y="40386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Arial" panose="020B0604020202020204" pitchFamily="34" charset="0"/>
              </a:rPr>
              <a:t>BEFORE</a:t>
            </a:r>
            <a:endParaRPr sz="1500">
              <a:latin typeface="Arial Narrow" panose="020B0606020202030204" pitchFamily="34" charset="0"/>
              <a:cs typeface="Arial" panose="020B0604020202020204" pitchFamily="34" charset="0"/>
            </a:endParaRPr>
          </a:p>
        </p:txBody>
      </p:sp>
      <p:sp>
        <p:nvSpPr>
          <p:cNvPr id="16" name="object 4"/>
          <p:cNvSpPr txBox="1"/>
          <p:nvPr/>
        </p:nvSpPr>
        <p:spPr>
          <a:xfrm>
            <a:off x="7010399" y="3810000"/>
            <a:ext cx="2438400" cy="2670048"/>
          </a:xfrm>
          <a:prstGeom prst="rect">
            <a:avLst/>
          </a:prstGeom>
        </p:spPr>
        <p:txBody>
          <a:bodyPr vert="horz" wrap="square" lIns="0" tIns="0" rIns="0" bIns="0" rtlCol="0">
            <a:noAutofit/>
          </a:bodyPr>
          <a:lstStyle/>
          <a:p>
            <a:pPr marL="19685" algn="ctr">
              <a:lnSpc>
                <a:spcPct val="100000"/>
              </a:lnSpc>
            </a:pPr>
            <a:r>
              <a:rPr lang="en-US" sz="1800">
                <a:latin typeface="Arial Narrow" panose="020B0606020202030204" pitchFamily="34" charset="0"/>
                <a:cs typeface="Arial" panose="020B0604020202020204" pitchFamily="34" charset="0"/>
              </a:rPr>
              <a:t>PHOTOS</a:t>
            </a:r>
          </a:p>
          <a:p>
            <a:pPr marL="19685" algn="ctr">
              <a:lnSpc>
                <a:spcPct val="100000"/>
              </a:lnSpc>
            </a:pPr>
            <a:r>
              <a:rPr lang="en-US">
                <a:latin typeface="Arial Narrow" panose="020B0606020202030204" pitchFamily="34" charset="0"/>
                <a:cs typeface="Arial" panose="020B0604020202020204" pitchFamily="34" charset="0"/>
              </a:rPr>
              <a:t>(Maximum of 8 total, between this slide and previous slide)</a:t>
            </a:r>
          </a:p>
          <a:p>
            <a:pPr marL="19685" algn="ctr">
              <a:lnSpc>
                <a:spcPct val="100000"/>
              </a:lnSpc>
            </a:pPr>
            <a:r>
              <a:rPr lang="en-US" sz="1500">
                <a:latin typeface="Arial Narrow" panose="020B0606020202030204" pitchFamily="34" charset="0"/>
                <a:cs typeface="Arial" panose="020B0604020202020204" pitchFamily="34" charset="0"/>
              </a:rPr>
              <a:t>*Use “Before” text box as appropriate. Delete if not necessary. Photos should best represent your design intent.  Please do not enhance photos with borders or filtered effects* </a:t>
            </a:r>
            <a:endParaRPr sz="1500">
              <a:latin typeface="Arial Narrow" panose="020B0606020202030204" pitchFamily="34" charset="0"/>
              <a:cs typeface="Arial" panose="020B0604020202020204" pitchFamily="34" charset="0"/>
            </a:endParaRPr>
          </a:p>
        </p:txBody>
      </p:sp>
      <p:sp>
        <p:nvSpPr>
          <p:cNvPr id="2" name="object 4">
            <a:extLst>
              <a:ext uri="{FF2B5EF4-FFF2-40B4-BE49-F238E27FC236}">
                <a16:creationId xmlns:a16="http://schemas.microsoft.com/office/drawing/2014/main" id="{3F069D0C-259C-9AC0-18F7-619374BAC048}"/>
              </a:ext>
            </a:extLst>
          </p:cNvPr>
          <p:cNvSpPr txBox="1"/>
          <p:nvPr/>
        </p:nvSpPr>
        <p:spPr>
          <a:xfrm>
            <a:off x="3733800" y="45720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Arial" panose="020B0604020202020204" pitchFamily="34" charset="0"/>
              </a:rPr>
              <a:t>AFTER</a:t>
            </a:r>
            <a:endParaRPr sz="150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1880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6781800" cy="10972799"/>
          </a:xfrm>
          <a:custGeom>
            <a:avLst/>
            <a:gdLst/>
            <a:ahLst/>
            <a:cxnLst/>
            <a:rect l="l" t="t" r="r" b="b"/>
            <a:pathLst>
              <a:path w="6267450" h="10515600">
                <a:moveTo>
                  <a:pt x="0" y="10515600"/>
                </a:moveTo>
                <a:lnTo>
                  <a:pt x="6267450" y="10515600"/>
                </a:lnTo>
                <a:lnTo>
                  <a:pt x="6267450" y="0"/>
                </a:lnTo>
                <a:lnTo>
                  <a:pt x="0" y="0"/>
                </a:lnTo>
                <a:lnTo>
                  <a:pt x="0" y="10515600"/>
                </a:lnTo>
                <a:close/>
              </a:path>
            </a:pathLst>
          </a:custGeom>
          <a:solidFill>
            <a:schemeClr val="tx1"/>
          </a:solidFill>
        </p:spPr>
        <p:txBody>
          <a:bodyPr wrap="square" lIns="0" tIns="0" rIns="0" bIns="0" rtlCol="0">
            <a:noAutofit/>
          </a:bodyPr>
          <a:lstStyle/>
          <a:p>
            <a:endParaRPr/>
          </a:p>
        </p:txBody>
      </p:sp>
      <p:sp>
        <p:nvSpPr>
          <p:cNvPr id="8" name="Footer Placeholder 7"/>
          <p:cNvSpPr>
            <a:spLocks noGrp="1"/>
          </p:cNvSpPr>
          <p:nvPr>
            <p:ph type="ftr" sz="quarter" idx="5"/>
          </p:nvPr>
        </p:nvSpPr>
        <p:spPr>
          <a:xfrm>
            <a:off x="5596128" y="10204704"/>
            <a:ext cx="5266943" cy="548640"/>
          </a:xfrm>
        </p:spPr>
        <p:txBody>
          <a:bodyPr/>
          <a:lstStyle/>
          <a:p>
            <a:r>
              <a:rPr lang="en-US">
                <a:latin typeface="Arial Narrow" panose="020B0606020202030204" pitchFamily="34" charset="0"/>
              </a:rPr>
              <a:t>Project Name</a:t>
            </a:r>
          </a:p>
        </p:txBody>
      </p:sp>
      <p:sp>
        <p:nvSpPr>
          <p:cNvPr id="17" name="object 3"/>
          <p:cNvSpPr txBox="1"/>
          <p:nvPr/>
        </p:nvSpPr>
        <p:spPr>
          <a:xfrm>
            <a:off x="329183" y="512952"/>
            <a:ext cx="5279645" cy="4973447"/>
          </a:xfrm>
          <a:prstGeom prst="rect">
            <a:avLst/>
          </a:prstGeom>
        </p:spPr>
        <p:txBody>
          <a:bodyPr vert="horz" wrap="square" lIns="0" tIns="0" rIns="0" bIns="0" rtlCol="0">
            <a:noAutofit/>
          </a:bodyPr>
          <a:lstStyle/>
          <a:p>
            <a:pPr marL="12700" marR="1271905">
              <a:lnSpc>
                <a:spcPct val="119200"/>
              </a:lnSpc>
            </a:pPr>
            <a:endParaRPr lang="en-US" sz="1600">
              <a:solidFill>
                <a:schemeClr val="bg1"/>
              </a:solidFill>
              <a:latin typeface="Arial Narrow" panose="020B0606020202030204" pitchFamily="34" charset="0"/>
              <a:cs typeface="Calibri"/>
            </a:endParaRPr>
          </a:p>
          <a:p>
            <a:pPr marL="12700" marR="1271905">
              <a:lnSpc>
                <a:spcPct val="119200"/>
              </a:lnSpc>
            </a:pPr>
            <a:r>
              <a:rPr sz="160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R</a:t>
            </a:r>
            <a:r>
              <a:rPr sz="1600" spc="0">
                <a:solidFill>
                  <a:schemeClr val="bg1"/>
                </a:solidFill>
                <a:latin typeface="Arial Narrow" panose="020B0606020202030204" pitchFamily="34" charset="0"/>
                <a:cs typeface="Calibri"/>
              </a:rPr>
              <a:t>OGRAM</a:t>
            </a:r>
            <a:r>
              <a:rPr sz="1600" spc="-15">
                <a:solidFill>
                  <a:schemeClr val="bg1"/>
                </a:solidFill>
                <a:latin typeface="Arial Narrow" panose="020B0606020202030204" pitchFamily="34" charset="0"/>
                <a:cs typeface="Calibri"/>
              </a:rPr>
              <a:t>M</a:t>
            </a:r>
            <a:r>
              <a:rPr sz="1600" spc="0">
                <a:solidFill>
                  <a:schemeClr val="bg1"/>
                </a:solidFill>
                <a:latin typeface="Arial Narrow" panose="020B0606020202030204" pitchFamily="34" charset="0"/>
                <a:cs typeface="Calibri"/>
              </a:rPr>
              <a:t>ING </a:t>
            </a:r>
            <a:endParaRPr lang="en-US" sz="1600" spc="0">
              <a:solidFill>
                <a:schemeClr val="bg1"/>
              </a:solidFill>
              <a:latin typeface="Arial Narrow" panose="020B0606020202030204" pitchFamily="34" charset="0"/>
              <a:cs typeface="Calibri"/>
            </a:endParaRPr>
          </a:p>
          <a:p>
            <a:pPr marL="12700" marR="1271905">
              <a:lnSpc>
                <a:spcPct val="119200"/>
              </a:lnSpc>
            </a:pPr>
            <a:r>
              <a:rPr sz="1600" spc="0">
                <a:solidFill>
                  <a:schemeClr val="bg1"/>
                </a:solidFill>
                <a:latin typeface="Arial Narrow" panose="020B0606020202030204" pitchFamily="34" charset="0"/>
                <a:cs typeface="Calibri"/>
              </a:rPr>
              <a:t>BUDGET PRE</a:t>
            </a:r>
            <a:r>
              <a:rPr sz="1600" spc="-105">
                <a:solidFill>
                  <a:schemeClr val="bg1"/>
                </a:solidFill>
                <a:latin typeface="Arial Narrow" panose="020B0606020202030204" pitchFamily="34" charset="0"/>
                <a:cs typeface="Calibri"/>
              </a:rPr>
              <a:t>P</a:t>
            </a:r>
            <a:r>
              <a:rPr sz="1600" spc="-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R</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TION </a:t>
            </a:r>
            <a:endParaRPr lang="en-US" sz="1600" spc="0">
              <a:solidFill>
                <a:schemeClr val="bg1"/>
              </a:solidFill>
              <a:latin typeface="Arial Narrow" panose="020B0606020202030204" pitchFamily="34" charset="0"/>
              <a:cs typeface="Calibri"/>
            </a:endParaRPr>
          </a:p>
          <a:p>
            <a:pPr marL="12700" marR="1271905">
              <a:lnSpc>
                <a:spcPct val="119200"/>
              </a:lnSpc>
            </a:pPr>
            <a:r>
              <a:rPr sz="1600" spc="0">
                <a:solidFill>
                  <a:schemeClr val="bg1"/>
                </a:solidFill>
                <a:latin typeface="Arial Narrow" panose="020B0606020202030204" pitchFamily="34" charset="0"/>
                <a:cs typeface="Calibri"/>
              </a:rPr>
              <a:t>BUDGET MAN</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GEMENT </a:t>
            </a:r>
            <a:endParaRPr lang="en-US" sz="1600" spc="0">
              <a:solidFill>
                <a:schemeClr val="bg1"/>
              </a:solidFill>
              <a:latin typeface="Arial Narrow" panose="020B0606020202030204" pitchFamily="34" charset="0"/>
              <a:cs typeface="Calibri"/>
            </a:endParaRPr>
          </a:p>
          <a:p>
            <a:pPr marL="12700" marR="1271905">
              <a:lnSpc>
                <a:spcPct val="119200"/>
              </a:lnSpc>
            </a:pPr>
            <a:r>
              <a:rPr sz="1600" spc="0">
                <a:solidFill>
                  <a:schemeClr val="bg1"/>
                </a:solidFill>
                <a:latin typeface="Arial Narrow" panose="020B0606020202030204" pitchFamily="34" charset="0"/>
                <a:cs typeface="Calibri"/>
              </a:rPr>
              <a:t>S</a:t>
            </a:r>
            <a:r>
              <a:rPr sz="1600" spc="-110">
                <a:solidFill>
                  <a:schemeClr val="bg1"/>
                </a:solidFill>
                <a:latin typeface="Arial Narrow" panose="020B0606020202030204" pitchFamily="34" charset="0"/>
                <a:cs typeface="Calibri"/>
              </a:rPr>
              <a:t>P</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CE P</a:t>
            </a:r>
            <a:r>
              <a:rPr sz="1600" spc="5">
                <a:solidFill>
                  <a:schemeClr val="bg1"/>
                </a:solidFill>
                <a:latin typeface="Arial Narrow" panose="020B0606020202030204" pitchFamily="34" charset="0"/>
                <a:cs typeface="Calibri"/>
              </a:rPr>
              <a:t>L</a:t>
            </a:r>
            <a:r>
              <a:rPr sz="1600" spc="-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NN</a:t>
            </a:r>
            <a:r>
              <a:rPr sz="1600" spc="-10">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NG F</a:t>
            </a:r>
            <a:r>
              <a:rPr sz="1600" spc="-10">
                <a:solidFill>
                  <a:schemeClr val="bg1"/>
                </a:solidFill>
                <a:latin typeface="Arial Narrow" panose="020B0606020202030204" pitchFamily="34" charset="0"/>
                <a:cs typeface="Calibri"/>
              </a:rPr>
              <a:t>U</a:t>
            </a:r>
            <a:r>
              <a:rPr sz="1600" spc="0">
                <a:solidFill>
                  <a:schemeClr val="bg1"/>
                </a:solidFill>
                <a:latin typeface="Arial Narrow" panose="020B0606020202030204" pitchFamily="34" charset="0"/>
                <a:cs typeface="Calibri"/>
              </a:rPr>
              <a:t>RN</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TURE L</a:t>
            </a:r>
            <a:r>
              <a:rPr sz="1600" spc="-110">
                <a:solidFill>
                  <a:schemeClr val="bg1"/>
                </a:solidFill>
                <a:latin typeface="Arial Narrow" panose="020B0606020202030204" pitchFamily="34" charset="0"/>
                <a:cs typeface="Calibri"/>
              </a:rPr>
              <a:t>A</a:t>
            </a:r>
            <a:r>
              <a:rPr sz="1600" spc="-50">
                <a:solidFill>
                  <a:schemeClr val="bg1"/>
                </a:solidFill>
                <a:latin typeface="Arial Narrow" panose="020B0606020202030204" pitchFamily="34" charset="0"/>
                <a:cs typeface="Calibri"/>
              </a:rPr>
              <a:t>Y</a:t>
            </a:r>
            <a:r>
              <a:rPr sz="1600" spc="0">
                <a:solidFill>
                  <a:schemeClr val="bg1"/>
                </a:solidFill>
                <a:latin typeface="Arial Narrow" panose="020B0606020202030204" pitchFamily="34" charset="0"/>
                <a:cs typeface="Calibri"/>
              </a:rPr>
              <a:t>OUT</a:t>
            </a:r>
            <a:endParaRPr sz="1600">
              <a:solidFill>
                <a:schemeClr val="bg1"/>
              </a:solidFill>
              <a:latin typeface="Arial Narrow" panose="020B0606020202030204" pitchFamily="34" charset="0"/>
              <a:cs typeface="Calibri"/>
            </a:endParaRPr>
          </a:p>
          <a:p>
            <a:pPr marL="12700" marR="1064895">
              <a:lnSpc>
                <a:spcPts val="2150"/>
              </a:lnSpc>
              <a:spcBef>
                <a:spcPts val="114"/>
              </a:spcBef>
            </a:pPr>
            <a:r>
              <a:rPr sz="1600">
                <a:solidFill>
                  <a:schemeClr val="bg1"/>
                </a:solidFill>
                <a:latin typeface="Arial Narrow" panose="020B0606020202030204" pitchFamily="34" charset="0"/>
                <a:cs typeface="Calibri"/>
              </a:rPr>
              <a:t>F</a:t>
            </a:r>
            <a:r>
              <a:rPr sz="1600" spc="-10">
                <a:solidFill>
                  <a:schemeClr val="bg1"/>
                </a:solidFill>
                <a:latin typeface="Arial Narrow" panose="020B0606020202030204" pitchFamily="34" charset="0"/>
                <a:cs typeface="Calibri"/>
              </a:rPr>
              <a:t>U</a:t>
            </a:r>
            <a:r>
              <a:rPr sz="1600" spc="0">
                <a:solidFill>
                  <a:schemeClr val="bg1"/>
                </a:solidFill>
                <a:latin typeface="Arial Narrow" panose="020B0606020202030204" pitchFamily="34" charset="0"/>
                <a:cs typeface="Calibri"/>
              </a:rPr>
              <a:t>RN</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TURE </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CIF</a:t>
            </a:r>
            <a:r>
              <a:rPr sz="1600" spc="-1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C</a:t>
            </a:r>
            <a:r>
              <a:rPr sz="1600" spc="-125">
                <a:solidFill>
                  <a:schemeClr val="bg1"/>
                </a:solidFill>
                <a:latin typeface="Arial Narrow" panose="020B0606020202030204" pitchFamily="34" charset="0"/>
                <a:cs typeface="Calibri"/>
              </a:rPr>
              <a:t>A</a:t>
            </a:r>
            <a:r>
              <a:rPr sz="1600" spc="10">
                <a:solidFill>
                  <a:schemeClr val="bg1"/>
                </a:solidFill>
                <a:latin typeface="Arial Narrow" panose="020B0606020202030204" pitchFamily="34" charset="0"/>
                <a:cs typeface="Calibri"/>
              </a:rPr>
              <a:t>T</a:t>
            </a:r>
            <a:r>
              <a:rPr sz="1600" spc="0">
                <a:solidFill>
                  <a:schemeClr val="bg1"/>
                </a:solidFill>
                <a:latin typeface="Arial Narrow" panose="020B0606020202030204" pitchFamily="34" charset="0"/>
                <a:cs typeface="Calibri"/>
              </a:rPr>
              <a:t>ION </a:t>
            </a:r>
            <a:endParaRPr lang="en-US" sz="1600" spc="0">
              <a:solidFill>
                <a:schemeClr val="bg1"/>
              </a:solidFill>
              <a:latin typeface="Arial Narrow" panose="020B0606020202030204" pitchFamily="34" charset="0"/>
              <a:cs typeface="Calibri"/>
            </a:endParaRPr>
          </a:p>
          <a:p>
            <a:pPr marL="12700" marR="1064895">
              <a:lnSpc>
                <a:spcPts val="2150"/>
              </a:lnSpc>
              <a:spcBef>
                <a:spcPts val="114"/>
              </a:spcBef>
            </a:pPr>
            <a:r>
              <a:rPr sz="1600" spc="0">
                <a:solidFill>
                  <a:schemeClr val="bg1"/>
                </a:solidFill>
                <a:latin typeface="Arial Narrow" panose="020B0606020202030204" pitchFamily="34" charset="0"/>
                <a:cs typeface="Calibri"/>
              </a:rPr>
              <a:t>FINISH</a:t>
            </a:r>
            <a:r>
              <a:rPr sz="1600" spc="-10">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SP</a:t>
            </a:r>
            <a:r>
              <a:rPr sz="1600" spc="-15">
                <a:solidFill>
                  <a:schemeClr val="bg1"/>
                </a:solidFill>
                <a:latin typeface="Arial Narrow" panose="020B0606020202030204" pitchFamily="34" charset="0"/>
                <a:cs typeface="Calibri"/>
              </a:rPr>
              <a:t>E</a:t>
            </a:r>
            <a:r>
              <a:rPr sz="1600" spc="-10">
                <a:solidFill>
                  <a:schemeClr val="bg1"/>
                </a:solidFill>
                <a:latin typeface="Arial Narrow" panose="020B0606020202030204" pitchFamily="34" charset="0"/>
                <a:cs typeface="Calibri"/>
              </a:rPr>
              <a:t>C</a:t>
            </a:r>
            <a:r>
              <a:rPr sz="1600" spc="0">
                <a:solidFill>
                  <a:schemeClr val="bg1"/>
                </a:solidFill>
                <a:latin typeface="Arial Narrow" panose="020B0606020202030204" pitchFamily="34" charset="0"/>
                <a:cs typeface="Calibri"/>
              </a:rPr>
              <a:t>IFIC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TION</a:t>
            </a:r>
            <a:endParaRPr sz="1600">
              <a:solidFill>
                <a:schemeClr val="bg1"/>
              </a:solidFill>
              <a:latin typeface="Arial Narrow" panose="020B0606020202030204" pitchFamily="34" charset="0"/>
              <a:cs typeface="Calibri"/>
            </a:endParaRPr>
          </a:p>
          <a:p>
            <a:pPr marL="12700">
              <a:lnSpc>
                <a:spcPct val="100000"/>
              </a:lnSpc>
              <a:spcBef>
                <a:spcPts val="204"/>
              </a:spcBef>
            </a:pPr>
            <a:r>
              <a:rPr sz="1600" spc="-5">
                <a:solidFill>
                  <a:schemeClr val="bg1"/>
                </a:solidFill>
                <a:latin typeface="Arial Narrow" panose="020B0606020202030204" pitchFamily="34" charset="0"/>
                <a:cs typeface="Calibri"/>
              </a:rPr>
              <a:t>W</a:t>
            </a:r>
            <a:r>
              <a:rPr sz="1600" spc="0">
                <a:solidFill>
                  <a:schemeClr val="bg1"/>
                </a:solidFill>
                <a:latin typeface="Arial Narrow" panose="020B0606020202030204" pitchFamily="34" charset="0"/>
                <a:cs typeface="Calibri"/>
              </a:rPr>
              <a:t>IND</a:t>
            </a:r>
            <a:r>
              <a:rPr sz="1600" spc="-10">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W</a:t>
            </a:r>
            <a:r>
              <a:rPr sz="1600" spc="-5">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TR</a:t>
            </a:r>
            <a:r>
              <a:rPr sz="1600" spc="-20">
                <a:solidFill>
                  <a:schemeClr val="bg1"/>
                </a:solidFill>
                <a:latin typeface="Arial Narrow" panose="020B0606020202030204" pitchFamily="34" charset="0"/>
                <a:cs typeface="Calibri"/>
              </a:rPr>
              <a:t>E</a:t>
            </a:r>
            <a:r>
              <a:rPr sz="1600" spc="-13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TM</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NT </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PEC</a:t>
            </a:r>
            <a:r>
              <a:rPr sz="1600" spc="5">
                <a:solidFill>
                  <a:schemeClr val="bg1"/>
                </a:solidFill>
                <a:latin typeface="Arial Narrow" panose="020B0606020202030204" pitchFamily="34" charset="0"/>
                <a:cs typeface="Calibri"/>
              </a:rPr>
              <a:t>I</a:t>
            </a:r>
            <a:r>
              <a:rPr sz="1600" spc="-10">
                <a:solidFill>
                  <a:schemeClr val="bg1"/>
                </a:solidFill>
                <a:latin typeface="Arial Narrow" panose="020B0606020202030204" pitchFamily="34" charset="0"/>
                <a:cs typeface="Calibri"/>
              </a:rPr>
              <a:t>F</a:t>
            </a:r>
            <a:r>
              <a:rPr sz="1600" spc="0">
                <a:solidFill>
                  <a:schemeClr val="bg1"/>
                </a:solidFill>
                <a:latin typeface="Arial Narrow" panose="020B0606020202030204" pitchFamily="34" charset="0"/>
                <a:cs typeface="Calibri"/>
              </a:rPr>
              <a:t>IC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10">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a:t>
            </a:r>
            <a:endParaRPr sz="1600">
              <a:solidFill>
                <a:schemeClr val="bg1"/>
              </a:solidFill>
              <a:latin typeface="Arial Narrow" panose="020B0606020202030204" pitchFamily="34" charset="0"/>
              <a:cs typeface="Calibri"/>
            </a:endParaRPr>
          </a:p>
          <a:p>
            <a:pPr marL="12700" marR="380365">
              <a:lnSpc>
                <a:spcPct val="119000"/>
              </a:lnSpc>
              <a:spcBef>
                <a:spcPts val="10"/>
              </a:spcBef>
            </a:pPr>
            <a:r>
              <a:rPr sz="1600">
                <a:solidFill>
                  <a:schemeClr val="bg1"/>
                </a:solidFill>
                <a:latin typeface="Arial Narrow" panose="020B0606020202030204" pitchFamily="34" charset="0"/>
                <a:cs typeface="Calibri"/>
              </a:rPr>
              <a:t>GENERAL LI</a:t>
            </a:r>
            <a:r>
              <a:rPr sz="1600" spc="-15">
                <a:solidFill>
                  <a:schemeClr val="bg1"/>
                </a:solidFill>
                <a:latin typeface="Arial Narrow" panose="020B0606020202030204" pitchFamily="34" charset="0"/>
                <a:cs typeface="Calibri"/>
              </a:rPr>
              <a:t>G</a:t>
            </a:r>
            <a:r>
              <a:rPr sz="1600" spc="0">
                <a:solidFill>
                  <a:schemeClr val="bg1"/>
                </a:solidFill>
                <a:latin typeface="Arial Narrow" panose="020B0606020202030204" pitchFamily="34" charset="0"/>
                <a:cs typeface="Calibri"/>
              </a:rPr>
              <a:t>HT</a:t>
            </a:r>
            <a:r>
              <a:rPr sz="1600" spc="5">
                <a:solidFill>
                  <a:schemeClr val="bg1"/>
                </a:solidFill>
                <a:latin typeface="Arial Narrow" panose="020B0606020202030204" pitchFamily="34" charset="0"/>
                <a:cs typeface="Calibri"/>
              </a:rPr>
              <a:t>I</a:t>
            </a:r>
            <a:r>
              <a:rPr sz="1600" spc="-10">
                <a:solidFill>
                  <a:schemeClr val="bg1"/>
                </a:solidFill>
                <a:latin typeface="Arial Narrow" panose="020B0606020202030204" pitchFamily="34" charset="0"/>
                <a:cs typeface="Calibri"/>
              </a:rPr>
              <a:t>N</a:t>
            </a:r>
            <a:r>
              <a:rPr sz="1600" spc="0">
                <a:solidFill>
                  <a:schemeClr val="bg1"/>
                </a:solidFill>
                <a:latin typeface="Arial Narrow" panose="020B0606020202030204" pitchFamily="34" charset="0"/>
                <a:cs typeface="Calibri"/>
              </a:rPr>
              <a:t>G</a:t>
            </a:r>
            <a:r>
              <a:rPr sz="1600" spc="-15">
                <a:solidFill>
                  <a:schemeClr val="bg1"/>
                </a:solidFill>
                <a:latin typeface="Arial Narrow" panose="020B0606020202030204" pitchFamily="34" charset="0"/>
                <a:cs typeface="Calibri"/>
              </a:rPr>
              <a:t> </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a:t>
            </a:r>
            <a:r>
              <a:rPr sz="1600" spc="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CIFIC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a:t>
            </a:r>
            <a:endParaRPr lang="en-US" sz="1600" spc="0">
              <a:solidFill>
                <a:schemeClr val="bg1"/>
              </a:solidFill>
              <a:latin typeface="Arial Narrow" panose="020B0606020202030204" pitchFamily="34" charset="0"/>
              <a:cs typeface="Calibri"/>
            </a:endParaRPr>
          </a:p>
          <a:p>
            <a:pPr marL="12700" marR="380365">
              <a:lnSpc>
                <a:spcPct val="119000"/>
              </a:lnSpc>
              <a:spcBef>
                <a:spcPts val="10"/>
              </a:spcBef>
            </a:pPr>
            <a:r>
              <a:rPr sz="1600" spc="0">
                <a:solidFill>
                  <a:schemeClr val="bg1"/>
                </a:solidFill>
                <a:latin typeface="Arial Narrow" panose="020B0606020202030204" pitchFamily="34" charset="0"/>
                <a:cs typeface="Calibri"/>
              </a:rPr>
              <a:t>SP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a:t>
            </a:r>
            <a:r>
              <a:rPr sz="1600" spc="-20">
                <a:solidFill>
                  <a:schemeClr val="bg1"/>
                </a:solidFill>
                <a:latin typeface="Arial Narrow" panose="020B0606020202030204" pitchFamily="34" charset="0"/>
                <a:cs typeface="Calibri"/>
              </a:rPr>
              <a:t>A</a:t>
            </a:r>
            <a:r>
              <a:rPr sz="1600" spc="-105">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TY L</a:t>
            </a:r>
            <a:r>
              <a:rPr sz="1600" spc="-10">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GHT</a:t>
            </a:r>
            <a:r>
              <a:rPr sz="1600" spc="-10">
                <a:solidFill>
                  <a:schemeClr val="bg1"/>
                </a:solidFill>
                <a:latin typeface="Arial Narrow" panose="020B0606020202030204" pitchFamily="34" charset="0"/>
                <a:cs typeface="Calibri"/>
              </a:rPr>
              <a:t>IN</a:t>
            </a:r>
            <a:r>
              <a:rPr sz="1600" spc="0">
                <a:solidFill>
                  <a:schemeClr val="bg1"/>
                </a:solidFill>
                <a:latin typeface="Arial Narrow" panose="020B0606020202030204" pitchFamily="34" charset="0"/>
                <a:cs typeface="Calibri"/>
              </a:rPr>
              <a:t>G SP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CIF</a:t>
            </a:r>
            <a:r>
              <a:rPr sz="1600" spc="-1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C</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a:t>
            </a:r>
            <a:endParaRPr lang="en-US" sz="1600" spc="0">
              <a:solidFill>
                <a:schemeClr val="bg1"/>
              </a:solidFill>
              <a:latin typeface="Arial Narrow" panose="020B0606020202030204" pitchFamily="34" charset="0"/>
              <a:cs typeface="Calibri"/>
            </a:endParaRPr>
          </a:p>
          <a:p>
            <a:pPr marL="12700" marR="380365">
              <a:lnSpc>
                <a:spcPct val="119000"/>
              </a:lnSpc>
              <a:spcBef>
                <a:spcPts val="10"/>
              </a:spcBef>
            </a:pPr>
            <a:r>
              <a:rPr sz="1600" spc="-75">
                <a:solidFill>
                  <a:schemeClr val="bg1"/>
                </a:solidFill>
                <a:latin typeface="Arial Narrow" panose="020B0606020202030204" pitchFamily="34" charset="0"/>
                <a:cs typeface="Calibri"/>
              </a:rPr>
              <a:t>W</a:t>
            </a:r>
            <a:r>
              <a:rPr sz="1600" spc="-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LL TR</a:t>
            </a:r>
            <a:r>
              <a:rPr sz="1600" spc="-15">
                <a:solidFill>
                  <a:schemeClr val="bg1"/>
                </a:solidFill>
                <a:latin typeface="Arial Narrow" panose="020B0606020202030204" pitchFamily="34" charset="0"/>
                <a:cs typeface="Calibri"/>
              </a:rPr>
              <a:t>E</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TMENT</a:t>
            </a:r>
            <a:endParaRPr sz="1600">
              <a:solidFill>
                <a:schemeClr val="bg1"/>
              </a:solidFill>
              <a:latin typeface="Arial Narrow" panose="020B0606020202030204" pitchFamily="34" charset="0"/>
              <a:cs typeface="Calibri"/>
            </a:endParaRPr>
          </a:p>
          <a:p>
            <a:pPr marL="12700" marR="1550035">
              <a:lnSpc>
                <a:spcPct val="119000"/>
              </a:lnSpc>
              <a:spcBef>
                <a:spcPts val="5"/>
              </a:spcBef>
            </a:pPr>
            <a:r>
              <a:rPr sz="1600">
                <a:solidFill>
                  <a:schemeClr val="bg1"/>
                </a:solidFill>
                <a:latin typeface="Arial Narrow" panose="020B0606020202030204" pitchFamily="34" charset="0"/>
                <a:cs typeface="Calibri"/>
              </a:rPr>
              <a:t>CEI</a:t>
            </a:r>
            <a:r>
              <a:rPr sz="1600" spc="-10">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ING TR</a:t>
            </a:r>
            <a:r>
              <a:rPr sz="1600" spc="-15">
                <a:solidFill>
                  <a:schemeClr val="bg1"/>
                </a:solidFill>
                <a:latin typeface="Arial Narrow" panose="020B0606020202030204" pitchFamily="34" charset="0"/>
                <a:cs typeface="Calibri"/>
              </a:rPr>
              <a:t>E</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TME</a:t>
            </a:r>
            <a:r>
              <a:rPr sz="1600" spc="-10">
                <a:solidFill>
                  <a:schemeClr val="bg1"/>
                </a:solidFill>
                <a:latin typeface="Arial Narrow" panose="020B0606020202030204" pitchFamily="34" charset="0"/>
                <a:cs typeface="Calibri"/>
              </a:rPr>
              <a:t>N</a:t>
            </a:r>
            <a:r>
              <a:rPr sz="1600" spc="0">
                <a:solidFill>
                  <a:schemeClr val="bg1"/>
                </a:solidFill>
                <a:latin typeface="Arial Narrow" panose="020B0606020202030204" pitchFamily="34" charset="0"/>
                <a:cs typeface="Calibri"/>
              </a:rPr>
              <a:t>T </a:t>
            </a:r>
            <a:endParaRPr lang="en-US" sz="1600" spc="0">
              <a:solidFill>
                <a:schemeClr val="bg1"/>
              </a:solidFill>
              <a:latin typeface="Arial Narrow" panose="020B0606020202030204" pitchFamily="34" charset="0"/>
              <a:cs typeface="Calibri"/>
            </a:endParaRPr>
          </a:p>
          <a:p>
            <a:pPr marL="12700" marR="1550035">
              <a:lnSpc>
                <a:spcPct val="119000"/>
              </a:lnSpc>
              <a:spcBef>
                <a:spcPts val="5"/>
              </a:spcBef>
            </a:pPr>
            <a:r>
              <a:rPr sz="1600" spc="0">
                <a:solidFill>
                  <a:schemeClr val="bg1"/>
                </a:solidFill>
                <a:latin typeface="Arial Narrow" panose="020B0606020202030204" pitchFamily="34" charset="0"/>
                <a:cs typeface="Calibri"/>
              </a:rPr>
              <a:t>GENERAL </a:t>
            </a:r>
            <a:r>
              <a:rPr sz="1600" spc="-5">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IGN</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GE </a:t>
            </a:r>
            <a:endParaRPr lang="en-US" sz="1600" spc="0">
              <a:solidFill>
                <a:schemeClr val="bg1"/>
              </a:solidFill>
              <a:latin typeface="Arial Narrow" panose="020B0606020202030204" pitchFamily="34" charset="0"/>
              <a:cs typeface="Calibri"/>
            </a:endParaRPr>
          </a:p>
          <a:p>
            <a:pPr marL="12700" marR="1550035">
              <a:lnSpc>
                <a:spcPct val="119000"/>
              </a:lnSpc>
              <a:spcBef>
                <a:spcPts val="5"/>
              </a:spcBef>
            </a:pPr>
            <a:r>
              <a:rPr sz="1600" spc="0">
                <a:solidFill>
                  <a:schemeClr val="bg1"/>
                </a:solidFill>
                <a:latin typeface="Arial Narrow" panose="020B0606020202030204" pitchFamily="34" charset="0"/>
                <a:cs typeface="Calibri"/>
              </a:rPr>
              <a:t>SP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CI</a:t>
            </a:r>
            <a:r>
              <a:rPr sz="1600" spc="-20">
                <a:solidFill>
                  <a:schemeClr val="bg1"/>
                </a:solidFill>
                <a:latin typeface="Arial Narrow" panose="020B0606020202030204" pitchFamily="34" charset="0"/>
                <a:cs typeface="Calibri"/>
              </a:rPr>
              <a:t>A</a:t>
            </a:r>
            <a:r>
              <a:rPr sz="1600" spc="-105">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TY SIGN</a:t>
            </a:r>
            <a:r>
              <a:rPr sz="1600" spc="-2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GE</a:t>
            </a:r>
            <a:endParaRPr sz="1600">
              <a:solidFill>
                <a:schemeClr val="bg1"/>
              </a:solidFill>
              <a:latin typeface="Arial Narrow" panose="020B0606020202030204" pitchFamily="34" charset="0"/>
              <a:cs typeface="Calibri"/>
            </a:endParaRPr>
          </a:p>
          <a:p>
            <a:pPr marL="12700" marR="12700">
              <a:lnSpc>
                <a:spcPts val="2150"/>
              </a:lnSpc>
              <a:spcBef>
                <a:spcPts val="114"/>
              </a:spcBef>
            </a:pPr>
            <a:r>
              <a:rPr sz="1600">
                <a:solidFill>
                  <a:schemeClr val="bg1"/>
                </a:solidFill>
                <a:latin typeface="Arial Narrow" panose="020B0606020202030204" pitchFamily="34" charset="0"/>
                <a:cs typeface="Calibri"/>
              </a:rPr>
              <a:t>M</a:t>
            </a:r>
            <a:r>
              <a:rPr sz="1600" spc="5">
                <a:solidFill>
                  <a:schemeClr val="bg1"/>
                </a:solidFill>
                <a:latin typeface="Arial Narrow" panose="020B0606020202030204" pitchFamily="34" charset="0"/>
                <a:cs typeface="Calibri"/>
              </a:rPr>
              <a:t>I</a:t>
            </a:r>
            <a:r>
              <a:rPr sz="1600" spc="-10">
                <a:solidFill>
                  <a:schemeClr val="bg1"/>
                </a:solidFill>
                <a:latin typeface="Arial Narrow" panose="020B0606020202030204" pitchFamily="34" charset="0"/>
                <a:cs typeface="Calibri"/>
              </a:rPr>
              <a:t>L</a:t>
            </a:r>
            <a:r>
              <a:rPr sz="1600" spc="-80">
                <a:solidFill>
                  <a:schemeClr val="bg1"/>
                </a:solidFill>
                <a:latin typeface="Arial Narrow" panose="020B0606020202030204" pitchFamily="34" charset="0"/>
                <a:cs typeface="Calibri"/>
              </a:rPr>
              <a:t>L</a:t>
            </a:r>
            <a:r>
              <a:rPr sz="1600" spc="-15">
                <a:solidFill>
                  <a:schemeClr val="bg1"/>
                </a:solidFill>
                <a:latin typeface="Arial Narrow" panose="020B0606020202030204" pitchFamily="34" charset="0"/>
                <a:cs typeface="Calibri"/>
              </a:rPr>
              <a:t>W</a:t>
            </a:r>
            <a:r>
              <a:rPr sz="1600" spc="0">
                <a:solidFill>
                  <a:schemeClr val="bg1"/>
                </a:solidFill>
                <a:latin typeface="Arial Narrow" panose="020B0606020202030204" pitchFamily="34" charset="0"/>
                <a:cs typeface="Calibri"/>
              </a:rPr>
              <a:t>OR</a:t>
            </a:r>
            <a:r>
              <a:rPr sz="1600" spc="-10">
                <a:solidFill>
                  <a:schemeClr val="bg1"/>
                </a:solidFill>
                <a:latin typeface="Arial Narrow" panose="020B0606020202030204" pitchFamily="34" charset="0"/>
                <a:cs typeface="Calibri"/>
              </a:rPr>
              <a:t>K</a:t>
            </a:r>
            <a:r>
              <a:rPr sz="1600" spc="-5">
                <a:solidFill>
                  <a:schemeClr val="bg1"/>
                </a:solidFill>
                <a:latin typeface="Arial Narrow" panose="020B0606020202030204" pitchFamily="34" charset="0"/>
                <a:cs typeface="Calibri"/>
              </a:rPr>
              <a:t>-</a:t>
            </a:r>
            <a:r>
              <a:rPr sz="1600" spc="0">
                <a:solidFill>
                  <a:schemeClr val="bg1"/>
                </a:solidFill>
                <a:latin typeface="Arial Narrow" panose="020B0606020202030204" pitchFamily="34" charset="0"/>
                <a:cs typeface="Calibri"/>
              </a:rPr>
              <a:t>CU</a:t>
            </a:r>
            <a:r>
              <a:rPr sz="1600" spc="-20">
                <a:solidFill>
                  <a:schemeClr val="bg1"/>
                </a:solidFill>
                <a:latin typeface="Arial Narrow" panose="020B0606020202030204" pitchFamily="34" charset="0"/>
                <a:cs typeface="Calibri"/>
              </a:rPr>
              <a:t>S</a:t>
            </a:r>
            <a:r>
              <a:rPr sz="1600" spc="-50">
                <a:solidFill>
                  <a:schemeClr val="bg1"/>
                </a:solidFill>
                <a:latin typeface="Arial Narrow" panose="020B0606020202030204" pitchFamily="34" charset="0"/>
                <a:cs typeface="Calibri"/>
              </a:rPr>
              <a:t>T</a:t>
            </a:r>
            <a:r>
              <a:rPr sz="1600" spc="10">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M CA</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E P</a:t>
            </a:r>
            <a:r>
              <a:rPr sz="1600" spc="5">
                <a:solidFill>
                  <a:schemeClr val="bg1"/>
                </a:solidFill>
                <a:latin typeface="Arial Narrow" panose="020B0606020202030204" pitchFamily="34" charset="0"/>
                <a:cs typeface="Calibri"/>
              </a:rPr>
              <a:t>I</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CE D</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S</a:t>
            </a:r>
            <a:r>
              <a:rPr sz="1600" spc="-1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GN </a:t>
            </a:r>
            <a:endParaRPr lang="en-US" sz="1600" spc="0">
              <a:solidFill>
                <a:schemeClr val="bg1"/>
              </a:solidFill>
              <a:latin typeface="Arial Narrow" panose="020B0606020202030204" pitchFamily="34" charset="0"/>
              <a:cs typeface="Calibri"/>
            </a:endParaRPr>
          </a:p>
          <a:p>
            <a:pPr marL="12700" marR="12700">
              <a:lnSpc>
                <a:spcPts val="2150"/>
              </a:lnSpc>
              <a:spcBef>
                <a:spcPts val="114"/>
              </a:spcBef>
            </a:pP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E</a:t>
            </a:r>
            <a:r>
              <a:rPr sz="1600" spc="0">
                <a:solidFill>
                  <a:schemeClr val="bg1"/>
                </a:solidFill>
                <a:latin typeface="Arial Narrow" panose="020B0606020202030204" pitchFamily="34" charset="0"/>
                <a:cs typeface="Calibri"/>
              </a:rPr>
              <a:t>C</a:t>
            </a:r>
            <a:r>
              <a:rPr sz="1600" spc="5">
                <a:solidFill>
                  <a:schemeClr val="bg1"/>
                </a:solidFill>
                <a:latin typeface="Arial Narrow" panose="020B0606020202030204" pitchFamily="34" charset="0"/>
                <a:cs typeface="Calibri"/>
              </a:rPr>
              <a:t>I</a:t>
            </a:r>
            <a:r>
              <a:rPr sz="1600" spc="-20">
                <a:solidFill>
                  <a:schemeClr val="bg1"/>
                </a:solidFill>
                <a:latin typeface="Arial Narrow" panose="020B0606020202030204" pitchFamily="34" charset="0"/>
                <a:cs typeface="Calibri"/>
              </a:rPr>
              <a:t>A</a:t>
            </a:r>
            <a:r>
              <a:rPr sz="1600" spc="-105">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TI</a:t>
            </a:r>
            <a:r>
              <a:rPr sz="1600" spc="-15">
                <a:solidFill>
                  <a:schemeClr val="bg1"/>
                </a:solidFill>
                <a:latin typeface="Arial Narrow" panose="020B0606020202030204" pitchFamily="34" charset="0"/>
                <a:cs typeface="Calibri"/>
              </a:rPr>
              <a:t>E</a:t>
            </a:r>
            <a:r>
              <a:rPr sz="1600" spc="-1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 </a:t>
            </a:r>
            <a:r>
              <a:rPr sz="1600" spc="-15">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CU</a:t>
            </a:r>
            <a:r>
              <a:rPr sz="1600" spc="-20">
                <a:solidFill>
                  <a:schemeClr val="bg1"/>
                </a:solidFill>
                <a:latin typeface="Arial Narrow" panose="020B0606020202030204" pitchFamily="34" charset="0"/>
                <a:cs typeface="Calibri"/>
              </a:rPr>
              <a:t>S</a:t>
            </a:r>
            <a:r>
              <a:rPr sz="1600" spc="-40">
                <a:solidFill>
                  <a:schemeClr val="bg1"/>
                </a:solidFill>
                <a:latin typeface="Arial Narrow" panose="020B0606020202030204" pitchFamily="34" charset="0"/>
                <a:cs typeface="Calibri"/>
              </a:rPr>
              <a:t>T</a:t>
            </a:r>
            <a:r>
              <a:rPr sz="1600" spc="0">
                <a:solidFill>
                  <a:schemeClr val="bg1"/>
                </a:solidFill>
                <a:latin typeface="Arial Narrow" panose="020B0606020202030204" pitchFamily="34" charset="0"/>
                <a:cs typeface="Calibri"/>
              </a:rPr>
              <a:t>OM DE</a:t>
            </a:r>
            <a:r>
              <a:rPr sz="1600" spc="-125">
                <a:solidFill>
                  <a:schemeClr val="bg1"/>
                </a:solidFill>
                <a:latin typeface="Arial Narrow" panose="020B0606020202030204" pitchFamily="34" charset="0"/>
                <a:cs typeface="Calibri"/>
              </a:rPr>
              <a:t>T</a:t>
            </a:r>
            <a:r>
              <a:rPr sz="1600" spc="-1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ILS</a:t>
            </a:r>
            <a:r>
              <a:rPr sz="1600" spc="-10">
                <a:solidFill>
                  <a:schemeClr val="bg1"/>
                </a:solidFill>
                <a:latin typeface="Arial Narrow" panose="020B0606020202030204" pitchFamily="34" charset="0"/>
                <a:cs typeface="Calibri"/>
              </a:rPr>
              <a:t> </a:t>
            </a:r>
            <a:r>
              <a:rPr sz="1600" spc="0">
                <a:solidFill>
                  <a:schemeClr val="bg1"/>
                </a:solidFill>
                <a:latin typeface="Arial Narrow" panose="020B0606020202030204" pitchFamily="34" charset="0"/>
                <a:cs typeface="Calibri"/>
              </a:rPr>
              <a:t>(L</a:t>
            </a:r>
            <a:r>
              <a:rPr sz="1600" spc="5">
                <a:solidFill>
                  <a:schemeClr val="bg1"/>
                </a:solidFill>
                <a:latin typeface="Arial Narrow" panose="020B0606020202030204" pitchFamily="34" charset="0"/>
                <a:cs typeface="Calibri"/>
              </a:rPr>
              <a:t>I</a:t>
            </a:r>
            <a:r>
              <a:rPr sz="1600" spc="-20">
                <a:solidFill>
                  <a:schemeClr val="bg1"/>
                </a:solidFill>
                <a:latin typeface="Arial Narrow" panose="020B0606020202030204" pitchFamily="34" charset="0"/>
                <a:cs typeface="Calibri"/>
              </a:rPr>
              <a:t>S</a:t>
            </a:r>
            <a:r>
              <a:rPr sz="1600" spc="0">
                <a:solidFill>
                  <a:schemeClr val="bg1"/>
                </a:solidFill>
                <a:latin typeface="Arial Narrow" panose="020B0606020202030204" pitchFamily="34" charset="0"/>
                <a:cs typeface="Calibri"/>
              </a:rPr>
              <a:t>T) </a:t>
            </a:r>
            <a:endParaRPr lang="en-US" sz="1600" spc="0">
              <a:solidFill>
                <a:schemeClr val="bg1"/>
              </a:solidFill>
              <a:latin typeface="Arial Narrow" panose="020B0606020202030204" pitchFamily="34" charset="0"/>
              <a:cs typeface="Calibri"/>
            </a:endParaRPr>
          </a:p>
          <a:p>
            <a:pPr marL="12700" marR="12700">
              <a:lnSpc>
                <a:spcPts val="2150"/>
              </a:lnSpc>
              <a:spcBef>
                <a:spcPts val="114"/>
              </a:spcBef>
            </a:pPr>
            <a:r>
              <a:rPr sz="1600" spc="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R</a:t>
            </a:r>
            <a:r>
              <a:rPr sz="1600" spc="-25">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J</a:t>
            </a:r>
            <a:r>
              <a:rPr sz="1600" spc="-25">
                <a:solidFill>
                  <a:schemeClr val="bg1"/>
                </a:solidFill>
                <a:latin typeface="Arial Narrow" panose="020B0606020202030204" pitchFamily="34" charset="0"/>
                <a:cs typeface="Calibri"/>
              </a:rPr>
              <a:t>E</a:t>
            </a:r>
            <a:r>
              <a:rPr sz="1600" spc="15">
                <a:solidFill>
                  <a:schemeClr val="bg1"/>
                </a:solidFill>
                <a:latin typeface="Arial Narrow" panose="020B0606020202030204" pitchFamily="34" charset="0"/>
                <a:cs typeface="Calibri"/>
              </a:rPr>
              <a:t>C</a:t>
            </a:r>
            <a:r>
              <a:rPr sz="1600" spc="0">
                <a:solidFill>
                  <a:schemeClr val="bg1"/>
                </a:solidFill>
                <a:latin typeface="Arial Narrow" panose="020B0606020202030204" pitchFamily="34" charset="0"/>
                <a:cs typeface="Calibri"/>
              </a:rPr>
              <a:t>T </a:t>
            </a:r>
            <a:r>
              <a:rPr sz="1600" spc="-10">
                <a:solidFill>
                  <a:schemeClr val="bg1"/>
                </a:solidFill>
                <a:latin typeface="Arial Narrow" panose="020B0606020202030204" pitchFamily="34" charset="0"/>
                <a:cs typeface="Calibri"/>
              </a:rPr>
              <a:t>CO</a:t>
            </a:r>
            <a:r>
              <a:rPr sz="1600" spc="0">
                <a:solidFill>
                  <a:schemeClr val="bg1"/>
                </a:solidFill>
                <a:latin typeface="Arial Narrow" panose="020B0606020202030204" pitchFamily="34" charset="0"/>
                <a:cs typeface="Calibri"/>
              </a:rPr>
              <a:t>ORD</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N</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a:t>
            </a:r>
            <a:r>
              <a:rPr sz="1600" spc="-10">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ND REVIEW</a:t>
            </a:r>
            <a:endParaRPr sz="1600">
              <a:solidFill>
                <a:schemeClr val="bg1"/>
              </a:solidFill>
              <a:latin typeface="Arial Narrow" panose="020B0606020202030204" pitchFamily="34" charset="0"/>
              <a:cs typeface="Calibri"/>
            </a:endParaRPr>
          </a:p>
          <a:p>
            <a:pPr marL="12700">
              <a:lnSpc>
                <a:spcPts val="1695"/>
              </a:lnSpc>
            </a:pPr>
            <a:r>
              <a:rPr sz="1600">
                <a:solidFill>
                  <a:schemeClr val="bg1"/>
                </a:solidFill>
                <a:latin typeface="Arial Narrow" panose="020B0606020202030204" pitchFamily="34" charset="0"/>
                <a:cs typeface="Calibri"/>
              </a:rPr>
              <a:t>P</a:t>
            </a:r>
            <a:r>
              <a:rPr sz="1600" spc="-15">
                <a:solidFill>
                  <a:schemeClr val="bg1"/>
                </a:solidFill>
                <a:latin typeface="Arial Narrow" panose="020B0606020202030204" pitchFamily="34" charset="0"/>
                <a:cs typeface="Calibri"/>
              </a:rPr>
              <a:t>R</a:t>
            </a:r>
            <a:r>
              <a:rPr sz="1600" spc="-25">
                <a:solidFill>
                  <a:schemeClr val="bg1"/>
                </a:solidFill>
                <a:latin typeface="Arial Narrow" panose="020B0606020202030204" pitchFamily="34" charset="0"/>
                <a:cs typeface="Calibri"/>
              </a:rPr>
              <a:t>O</a:t>
            </a:r>
            <a:r>
              <a:rPr sz="1600" spc="0">
                <a:solidFill>
                  <a:schemeClr val="bg1"/>
                </a:solidFill>
                <a:latin typeface="Arial Narrow" panose="020B0606020202030204" pitchFamily="34" charset="0"/>
                <a:cs typeface="Calibri"/>
              </a:rPr>
              <a:t>J</a:t>
            </a:r>
            <a:r>
              <a:rPr sz="1600" spc="-25">
                <a:solidFill>
                  <a:schemeClr val="bg1"/>
                </a:solidFill>
                <a:latin typeface="Arial Narrow" panose="020B0606020202030204" pitchFamily="34" charset="0"/>
                <a:cs typeface="Calibri"/>
              </a:rPr>
              <a:t>E</a:t>
            </a:r>
            <a:r>
              <a:rPr sz="1600" spc="15">
                <a:solidFill>
                  <a:schemeClr val="bg1"/>
                </a:solidFill>
                <a:latin typeface="Arial Narrow" panose="020B0606020202030204" pitchFamily="34" charset="0"/>
                <a:cs typeface="Calibri"/>
              </a:rPr>
              <a:t>C</a:t>
            </a:r>
            <a:r>
              <a:rPr sz="1600" spc="0">
                <a:solidFill>
                  <a:schemeClr val="bg1"/>
                </a:solidFill>
                <a:latin typeface="Arial Narrow" panose="020B0606020202030204" pitchFamily="34" charset="0"/>
                <a:cs typeface="Calibri"/>
              </a:rPr>
              <a:t>T </a:t>
            </a:r>
            <a:r>
              <a:rPr sz="1600" spc="-10">
                <a:solidFill>
                  <a:schemeClr val="bg1"/>
                </a:solidFill>
                <a:latin typeface="Arial Narrow" panose="020B0606020202030204" pitchFamily="34" charset="0"/>
                <a:cs typeface="Calibri"/>
              </a:rPr>
              <a:t>CO</a:t>
            </a:r>
            <a:r>
              <a:rPr sz="1600" spc="0">
                <a:solidFill>
                  <a:schemeClr val="bg1"/>
                </a:solidFill>
                <a:latin typeface="Arial Narrow" panose="020B0606020202030204" pitchFamily="34" charset="0"/>
                <a:cs typeface="Calibri"/>
              </a:rPr>
              <a:t>ORD</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N</a:t>
            </a:r>
            <a:r>
              <a:rPr sz="1600" spc="-125">
                <a:solidFill>
                  <a:schemeClr val="bg1"/>
                </a:solidFill>
                <a:latin typeface="Arial Narrow" panose="020B0606020202030204" pitchFamily="34" charset="0"/>
                <a:cs typeface="Calibri"/>
              </a:rPr>
              <a:t>A</a:t>
            </a:r>
            <a:r>
              <a:rPr sz="1600" spc="0">
                <a:solidFill>
                  <a:schemeClr val="bg1"/>
                </a:solidFill>
                <a:latin typeface="Arial Narrow" panose="020B0606020202030204" pitchFamily="34" charset="0"/>
                <a:cs typeface="Calibri"/>
              </a:rPr>
              <a:t>T</a:t>
            </a:r>
            <a:r>
              <a:rPr sz="1600" spc="5">
                <a:solidFill>
                  <a:schemeClr val="bg1"/>
                </a:solidFill>
                <a:latin typeface="Arial Narrow" panose="020B0606020202030204" pitchFamily="34" charset="0"/>
                <a:cs typeface="Calibri"/>
              </a:rPr>
              <a:t>I</a:t>
            </a:r>
            <a:r>
              <a:rPr sz="1600" spc="0">
                <a:solidFill>
                  <a:schemeClr val="bg1"/>
                </a:solidFill>
                <a:latin typeface="Arial Narrow" panose="020B0606020202030204" pitchFamily="34" charset="0"/>
                <a:cs typeface="Calibri"/>
              </a:rPr>
              <a:t>ON O</a:t>
            </a:r>
            <a:r>
              <a:rPr sz="1600" spc="-10">
                <a:solidFill>
                  <a:schemeClr val="bg1"/>
                </a:solidFill>
                <a:latin typeface="Arial Narrow" panose="020B0606020202030204" pitchFamily="34" charset="0"/>
                <a:cs typeface="Calibri"/>
              </a:rPr>
              <a:t>N</a:t>
            </a:r>
            <a:r>
              <a:rPr sz="1600" spc="-114">
                <a:solidFill>
                  <a:schemeClr val="bg1"/>
                </a:solidFill>
                <a:latin typeface="Arial Narrow" panose="020B0606020202030204" pitchFamily="34" charset="0"/>
                <a:cs typeface="Calibri"/>
              </a:rPr>
              <a:t>L</a:t>
            </a:r>
            <a:r>
              <a:rPr sz="1600" spc="0">
                <a:solidFill>
                  <a:schemeClr val="bg1"/>
                </a:solidFill>
                <a:latin typeface="Arial Narrow" panose="020B0606020202030204" pitchFamily="34" charset="0"/>
                <a:cs typeface="Calibri"/>
              </a:rPr>
              <a:t>Y</a:t>
            </a:r>
            <a:endParaRPr lang="en-US" sz="1600" spc="0">
              <a:solidFill>
                <a:schemeClr val="bg1"/>
              </a:solidFill>
              <a:latin typeface="Arial Narrow" panose="020B0606020202030204" pitchFamily="34" charset="0"/>
              <a:cs typeface="Calibri"/>
            </a:endParaRPr>
          </a:p>
          <a:p>
            <a:pPr marL="12700">
              <a:lnSpc>
                <a:spcPts val="1695"/>
              </a:lnSpc>
            </a:pPr>
            <a:endParaRPr lang="en-US" sz="1600">
              <a:solidFill>
                <a:schemeClr val="bg1"/>
              </a:solidFill>
              <a:latin typeface="Arial Narrow" panose="020B0606020202030204" pitchFamily="34" charset="0"/>
              <a:cs typeface="Calibri"/>
            </a:endParaRPr>
          </a:p>
          <a:p>
            <a:pPr marL="12700">
              <a:lnSpc>
                <a:spcPts val="1695"/>
              </a:lnSpc>
            </a:pPr>
            <a:r>
              <a:rPr lang="en-US" sz="1600">
                <a:solidFill>
                  <a:schemeClr val="bg1"/>
                </a:solidFill>
                <a:latin typeface="Arial Narrow" panose="020B0606020202030204" pitchFamily="34" charset="0"/>
                <a:cs typeface="Calibri"/>
              </a:rPr>
              <a:t>*delete tasks not applicable*</a:t>
            </a:r>
            <a:endParaRPr sz="1600">
              <a:solidFill>
                <a:schemeClr val="bg1"/>
              </a:solidFill>
              <a:latin typeface="Arial Narrow" panose="020B0606020202030204" pitchFamily="34" charset="0"/>
              <a:cs typeface="Calibri"/>
            </a:endParaRPr>
          </a:p>
        </p:txBody>
      </p:sp>
      <p:sp>
        <p:nvSpPr>
          <p:cNvPr id="18" name="object 2"/>
          <p:cNvSpPr txBox="1"/>
          <p:nvPr/>
        </p:nvSpPr>
        <p:spPr>
          <a:xfrm>
            <a:off x="223837" y="300100"/>
            <a:ext cx="6267450" cy="385700"/>
          </a:xfrm>
          <a:prstGeom prst="rect">
            <a:avLst/>
          </a:prstGeom>
        </p:spPr>
        <p:txBody>
          <a:bodyPr vert="horz" wrap="square" lIns="0" tIns="0" rIns="0" bIns="0" rtlCol="0">
            <a:noAutofit/>
          </a:bodyPr>
          <a:lstStyle/>
          <a:p>
            <a:pPr marL="12700">
              <a:lnSpc>
                <a:spcPct val="100000"/>
              </a:lnSpc>
            </a:pPr>
            <a:r>
              <a:rPr sz="1600" b="1">
                <a:solidFill>
                  <a:schemeClr val="bg1"/>
                </a:solidFill>
                <a:latin typeface="Arial" panose="020B0604020202020204" pitchFamily="34" charset="0"/>
                <a:cs typeface="Arial" panose="020B0604020202020204" pitchFamily="34" charset="0"/>
              </a:rPr>
              <a:t>PO</a:t>
            </a:r>
            <a:r>
              <a:rPr sz="1600" b="1" spc="-20">
                <a:solidFill>
                  <a:schemeClr val="bg1"/>
                </a:solidFill>
                <a:latin typeface="Arial" panose="020B0604020202020204" pitchFamily="34" charset="0"/>
                <a:cs typeface="Arial" panose="020B0604020202020204" pitchFamily="34" charset="0"/>
              </a:rPr>
              <a:t>R</a:t>
            </a:r>
            <a:r>
              <a:rPr sz="1600" b="1" spc="0">
                <a:solidFill>
                  <a:schemeClr val="bg1"/>
                </a:solidFill>
                <a:latin typeface="Arial" panose="020B0604020202020204" pitchFamily="34" charset="0"/>
                <a:cs typeface="Arial" panose="020B0604020202020204" pitchFamily="34" charset="0"/>
              </a:rPr>
              <a:t>TI</a:t>
            </a:r>
            <a:r>
              <a:rPr sz="1600" b="1" spc="-10">
                <a:solidFill>
                  <a:schemeClr val="bg1"/>
                </a:solidFill>
                <a:latin typeface="Arial" panose="020B0604020202020204" pitchFamily="34" charset="0"/>
                <a:cs typeface="Arial" panose="020B0604020202020204" pitchFamily="34" charset="0"/>
              </a:rPr>
              <a:t>O</a:t>
            </a:r>
            <a:r>
              <a:rPr sz="1600" b="1" spc="0">
                <a:solidFill>
                  <a:schemeClr val="bg1"/>
                </a:solidFill>
                <a:latin typeface="Arial" panose="020B0604020202020204" pitchFamily="34" charset="0"/>
                <a:cs typeface="Arial" panose="020B0604020202020204" pitchFamily="34" charset="0"/>
              </a:rPr>
              <a:t>N OF PR</a:t>
            </a:r>
            <a:r>
              <a:rPr sz="1600" b="1" spc="-20">
                <a:solidFill>
                  <a:schemeClr val="bg1"/>
                </a:solidFill>
                <a:latin typeface="Arial" panose="020B0604020202020204" pitchFamily="34" charset="0"/>
                <a:cs typeface="Arial" panose="020B0604020202020204" pitchFamily="34" charset="0"/>
              </a:rPr>
              <a:t>O</a:t>
            </a:r>
            <a:r>
              <a:rPr sz="1600" b="1" spc="0">
                <a:solidFill>
                  <a:schemeClr val="bg1"/>
                </a:solidFill>
                <a:latin typeface="Arial" panose="020B0604020202020204" pitchFamily="34" charset="0"/>
                <a:cs typeface="Arial" panose="020B0604020202020204" pitchFamily="34" charset="0"/>
              </a:rPr>
              <a:t>J</a:t>
            </a:r>
            <a:r>
              <a:rPr sz="1600" b="1" spc="-25">
                <a:solidFill>
                  <a:schemeClr val="bg1"/>
                </a:solidFill>
                <a:latin typeface="Arial" panose="020B0604020202020204" pitchFamily="34" charset="0"/>
                <a:cs typeface="Arial" panose="020B0604020202020204" pitchFamily="34" charset="0"/>
              </a:rPr>
              <a:t>E</a:t>
            </a:r>
            <a:r>
              <a:rPr sz="1600" b="1" spc="5">
                <a:solidFill>
                  <a:schemeClr val="bg1"/>
                </a:solidFill>
                <a:latin typeface="Arial" panose="020B0604020202020204" pitchFamily="34" charset="0"/>
                <a:cs typeface="Arial" panose="020B0604020202020204" pitchFamily="34" charset="0"/>
              </a:rPr>
              <a:t>C</a:t>
            </a:r>
            <a:r>
              <a:rPr sz="1600" b="1" spc="0">
                <a:solidFill>
                  <a:schemeClr val="bg1"/>
                </a:solidFill>
                <a:latin typeface="Arial" panose="020B0604020202020204" pitchFamily="34" charset="0"/>
                <a:cs typeface="Arial" panose="020B0604020202020204" pitchFamily="34" charset="0"/>
              </a:rPr>
              <a:t>T </a:t>
            </a:r>
            <a:r>
              <a:rPr sz="1600" b="1" spc="5">
                <a:solidFill>
                  <a:schemeClr val="bg1"/>
                </a:solidFill>
                <a:latin typeface="Arial" panose="020B0604020202020204" pitchFamily="34" charset="0"/>
                <a:cs typeface="Arial" panose="020B0604020202020204" pitchFamily="34" charset="0"/>
              </a:rPr>
              <a:t>D</a:t>
            </a:r>
            <a:r>
              <a:rPr sz="1600" b="1" spc="-15">
                <a:solidFill>
                  <a:schemeClr val="bg1"/>
                </a:solidFill>
                <a:latin typeface="Arial" panose="020B0604020202020204" pitchFamily="34" charset="0"/>
                <a:cs typeface="Arial" panose="020B0604020202020204" pitchFamily="34" charset="0"/>
              </a:rPr>
              <a:t>E</a:t>
            </a:r>
            <a:r>
              <a:rPr sz="1600" b="1" spc="0">
                <a:solidFill>
                  <a:schemeClr val="bg1"/>
                </a:solidFill>
                <a:latin typeface="Arial" panose="020B0604020202020204" pitchFamily="34" charset="0"/>
                <a:cs typeface="Arial" panose="020B0604020202020204" pitchFamily="34" charset="0"/>
              </a:rPr>
              <a:t>SIG</a:t>
            </a:r>
            <a:r>
              <a:rPr sz="1600" b="1" spc="5">
                <a:solidFill>
                  <a:schemeClr val="bg1"/>
                </a:solidFill>
                <a:latin typeface="Arial" panose="020B0604020202020204" pitchFamily="34" charset="0"/>
                <a:cs typeface="Arial" panose="020B0604020202020204" pitchFamily="34" charset="0"/>
              </a:rPr>
              <a:t>N</a:t>
            </a:r>
            <a:r>
              <a:rPr sz="1600" b="1" spc="-15">
                <a:solidFill>
                  <a:schemeClr val="bg1"/>
                </a:solidFill>
                <a:latin typeface="Arial" panose="020B0604020202020204" pitchFamily="34" charset="0"/>
                <a:cs typeface="Arial" panose="020B0604020202020204" pitchFamily="34" charset="0"/>
              </a:rPr>
              <a:t>E</a:t>
            </a:r>
            <a:r>
              <a:rPr sz="1600" b="1" spc="0">
                <a:solidFill>
                  <a:schemeClr val="bg1"/>
                </a:solidFill>
                <a:latin typeface="Arial" panose="020B0604020202020204" pitchFamily="34" charset="0"/>
                <a:cs typeface="Arial" panose="020B0604020202020204" pitchFamily="34" charset="0"/>
              </a:rPr>
              <a:t>R</a:t>
            </a:r>
            <a:r>
              <a:rPr sz="1600" b="1" spc="-10">
                <a:solidFill>
                  <a:schemeClr val="bg1"/>
                </a:solidFill>
                <a:latin typeface="Arial" panose="020B0604020202020204" pitchFamily="34" charset="0"/>
                <a:cs typeface="Arial" panose="020B0604020202020204" pitchFamily="34" charset="0"/>
              </a:rPr>
              <a:t> </a:t>
            </a:r>
            <a:r>
              <a:rPr sz="1600" b="1" spc="0">
                <a:solidFill>
                  <a:schemeClr val="bg1"/>
                </a:solidFill>
                <a:latin typeface="Arial" panose="020B0604020202020204" pitchFamily="34" charset="0"/>
                <a:cs typeface="Arial" panose="020B0604020202020204" pitchFamily="34" charset="0"/>
              </a:rPr>
              <a:t>IS R</a:t>
            </a:r>
            <a:r>
              <a:rPr sz="1600" b="1" spc="-20">
                <a:solidFill>
                  <a:schemeClr val="bg1"/>
                </a:solidFill>
                <a:latin typeface="Arial" panose="020B0604020202020204" pitchFamily="34" charset="0"/>
                <a:cs typeface="Arial" panose="020B0604020202020204" pitchFamily="34" charset="0"/>
              </a:rPr>
              <a:t>E</a:t>
            </a:r>
            <a:r>
              <a:rPr sz="1600" b="1" spc="0">
                <a:solidFill>
                  <a:schemeClr val="bg1"/>
                </a:solidFill>
                <a:latin typeface="Arial" panose="020B0604020202020204" pitchFamily="34" charset="0"/>
                <a:cs typeface="Arial" panose="020B0604020202020204" pitchFamily="34" charset="0"/>
              </a:rPr>
              <a:t>SPONSIB</a:t>
            </a:r>
            <a:r>
              <a:rPr sz="1600" b="1" spc="-10">
                <a:solidFill>
                  <a:schemeClr val="bg1"/>
                </a:solidFill>
                <a:latin typeface="Arial" panose="020B0604020202020204" pitchFamily="34" charset="0"/>
                <a:cs typeface="Arial" panose="020B0604020202020204" pitchFamily="34" charset="0"/>
              </a:rPr>
              <a:t>L</a:t>
            </a:r>
            <a:r>
              <a:rPr sz="1600" b="1" spc="0">
                <a:solidFill>
                  <a:schemeClr val="bg1"/>
                </a:solidFill>
                <a:latin typeface="Arial" panose="020B0604020202020204" pitchFamily="34" charset="0"/>
                <a:cs typeface="Arial" panose="020B0604020202020204" pitchFamily="34" charset="0"/>
              </a:rPr>
              <a:t>E </a:t>
            </a:r>
            <a:r>
              <a:rPr sz="1600" b="1" spc="-15">
                <a:solidFill>
                  <a:schemeClr val="bg1"/>
                </a:solidFill>
                <a:latin typeface="Arial" panose="020B0604020202020204" pitchFamily="34" charset="0"/>
                <a:cs typeface="Arial" panose="020B0604020202020204" pitchFamily="34" charset="0"/>
              </a:rPr>
              <a:t>F</a:t>
            </a:r>
            <a:r>
              <a:rPr sz="1600" b="1" spc="0">
                <a:solidFill>
                  <a:schemeClr val="bg1"/>
                </a:solidFill>
                <a:latin typeface="Arial" panose="020B0604020202020204" pitchFamily="34" charset="0"/>
                <a:cs typeface="Arial" panose="020B0604020202020204" pitchFamily="34" charset="0"/>
              </a:rPr>
              <a:t>OR</a:t>
            </a:r>
            <a:r>
              <a:rPr lang="en-US" sz="1600" b="1" spc="0">
                <a:solidFill>
                  <a:schemeClr val="bg1"/>
                </a:solidFill>
                <a:latin typeface="Arial" panose="020B0604020202020204" pitchFamily="34" charset="0"/>
                <a:cs typeface="Arial" panose="020B0604020202020204" pitchFamily="34" charset="0"/>
              </a:rPr>
              <a:t>:</a:t>
            </a:r>
            <a:endParaRPr sz="1600">
              <a:solidFill>
                <a:schemeClr val="bg1"/>
              </a:solidFill>
              <a:latin typeface="Arial" panose="020B0604020202020204" pitchFamily="34" charset="0"/>
              <a:cs typeface="Arial" panose="020B0604020202020204" pitchFamily="34" charset="0"/>
            </a:endParaRPr>
          </a:p>
        </p:txBody>
      </p:sp>
      <p:sp>
        <p:nvSpPr>
          <p:cNvPr id="19" name="object 4"/>
          <p:cNvSpPr txBox="1"/>
          <p:nvPr/>
        </p:nvSpPr>
        <p:spPr>
          <a:xfrm>
            <a:off x="7772400" y="3962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BEFORE</a:t>
            </a:r>
            <a:endParaRPr sz="1500">
              <a:latin typeface="Arial Narrow" panose="020B0606020202030204" pitchFamily="34" charset="0"/>
              <a:cs typeface="Calibri"/>
            </a:endParaRPr>
          </a:p>
        </p:txBody>
      </p:sp>
      <p:sp>
        <p:nvSpPr>
          <p:cNvPr id="20" name="object 4"/>
          <p:cNvSpPr txBox="1"/>
          <p:nvPr/>
        </p:nvSpPr>
        <p:spPr>
          <a:xfrm>
            <a:off x="7772400" y="4525393"/>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AFTER</a:t>
            </a:r>
            <a:endParaRPr sz="1500">
              <a:latin typeface="Arial Narrow" panose="020B0606020202030204" pitchFamily="34" charset="0"/>
              <a:cs typeface="Calibri"/>
            </a:endParaRPr>
          </a:p>
        </p:txBody>
      </p:sp>
      <p:sp>
        <p:nvSpPr>
          <p:cNvPr id="10" name="object 4"/>
          <p:cNvSpPr txBox="1"/>
          <p:nvPr/>
        </p:nvSpPr>
        <p:spPr>
          <a:xfrm>
            <a:off x="10210800" y="3352800"/>
            <a:ext cx="3276600" cy="3352800"/>
          </a:xfrm>
          <a:prstGeom prst="rect">
            <a:avLst/>
          </a:prstGeom>
        </p:spPr>
        <p:txBody>
          <a:bodyPr vert="horz" wrap="square" lIns="0" tIns="0" rIns="0" bIns="0" rtlCol="0">
            <a:noAutofit/>
          </a:bodyPr>
          <a:lstStyle/>
          <a:p>
            <a:pPr marL="19685" algn="ctr">
              <a:lnSpc>
                <a:spcPct val="100000"/>
              </a:lnSpc>
            </a:pPr>
            <a:r>
              <a:rPr sz="1800">
                <a:latin typeface="Arial Narrow" panose="020B0606020202030204" pitchFamily="34" charset="0"/>
                <a:cs typeface="Calibri"/>
              </a:rPr>
              <a:t>FLOOR PLANS</a:t>
            </a:r>
          </a:p>
          <a:p>
            <a:pPr marL="19685" algn="ctr">
              <a:lnSpc>
                <a:spcPct val="100000"/>
              </a:lnSpc>
            </a:pPr>
            <a:r>
              <a:rPr lang="en-US">
                <a:latin typeface="Arial Narrow" panose="020B0606020202030204" pitchFamily="34" charset="0"/>
                <a:cs typeface="Arial" panose="020B0604020202020204" pitchFamily="34" charset="0"/>
              </a:rPr>
              <a:t>(Maximum of 4 total, between this slide and next slide)</a:t>
            </a:r>
          </a:p>
          <a:p>
            <a:pPr marL="12700" algn="ctr">
              <a:lnSpc>
                <a:spcPct val="100000"/>
              </a:lnSpc>
              <a:spcBef>
                <a:spcPts val="455"/>
              </a:spcBef>
            </a:pPr>
            <a:r>
              <a:rPr lang="en-US" sz="1500">
                <a:latin typeface="Arial Narrow" panose="020B0606020202030204" pitchFamily="34" charset="0"/>
                <a:cs typeface="Calibri"/>
              </a:rPr>
              <a:t>*Please move the “Before” AND “After” text boxes as needed for the plans (may delete labels if not applicable). </a:t>
            </a:r>
            <a:endParaRPr sz="1500">
              <a:latin typeface="Arial Narrow" panose="020B0606020202030204" pitchFamily="34" charset="0"/>
              <a:cs typeface="Calibri"/>
            </a:endParaRPr>
          </a:p>
        </p:txBody>
      </p:sp>
    </p:spTree>
    <p:extLst>
      <p:ext uri="{BB962C8B-B14F-4D97-AF65-F5344CB8AC3E}">
        <p14:creationId xmlns:p14="http://schemas.microsoft.com/office/powerpoint/2010/main" val="3053873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Footer Placeholder 7"/>
          <p:cNvSpPr>
            <a:spLocks noGrp="1"/>
          </p:cNvSpPr>
          <p:nvPr>
            <p:ph type="ftr" sz="quarter" idx="5"/>
          </p:nvPr>
        </p:nvSpPr>
        <p:spPr>
          <a:xfrm>
            <a:off x="5596128" y="10204704"/>
            <a:ext cx="5266943" cy="548640"/>
          </a:xfrm>
        </p:spPr>
        <p:txBody>
          <a:bodyPr/>
          <a:lstStyle/>
          <a:p>
            <a:r>
              <a:rPr lang="en-US">
                <a:latin typeface="Arial Narrow" panose="020B0606020202030204" pitchFamily="34" charset="0"/>
              </a:rPr>
              <a:t>Project Name</a:t>
            </a:r>
          </a:p>
        </p:txBody>
      </p:sp>
      <p:sp>
        <p:nvSpPr>
          <p:cNvPr id="18" name="object 2"/>
          <p:cNvSpPr txBox="1"/>
          <p:nvPr/>
        </p:nvSpPr>
        <p:spPr>
          <a:xfrm>
            <a:off x="933259" y="300101"/>
            <a:ext cx="5089525" cy="298450"/>
          </a:xfrm>
          <a:prstGeom prst="rect">
            <a:avLst/>
          </a:prstGeom>
        </p:spPr>
        <p:txBody>
          <a:bodyPr vert="horz" wrap="square" lIns="0" tIns="0" rIns="0" bIns="0" rtlCol="0">
            <a:noAutofit/>
          </a:bodyPr>
          <a:lstStyle/>
          <a:p>
            <a:pPr marL="12700">
              <a:lnSpc>
                <a:spcPct val="100000"/>
              </a:lnSpc>
            </a:pPr>
            <a:r>
              <a:rPr sz="1600" b="1">
                <a:solidFill>
                  <a:schemeClr val="bg1"/>
                </a:solidFill>
                <a:latin typeface="Arial Narrow" panose="020B0606020202030204" pitchFamily="34" charset="0"/>
                <a:cs typeface="Calibri"/>
              </a:rPr>
              <a:t>PO</a:t>
            </a:r>
            <a:r>
              <a:rPr sz="1600" b="1" spc="-20">
                <a:solidFill>
                  <a:schemeClr val="bg1"/>
                </a:solidFill>
                <a:latin typeface="Arial Narrow" panose="020B0606020202030204" pitchFamily="34" charset="0"/>
                <a:cs typeface="Calibri"/>
              </a:rPr>
              <a:t>R</a:t>
            </a:r>
            <a:r>
              <a:rPr sz="1600" b="1" spc="0">
                <a:solidFill>
                  <a:schemeClr val="bg1"/>
                </a:solidFill>
                <a:latin typeface="Arial Narrow" panose="020B0606020202030204" pitchFamily="34" charset="0"/>
                <a:cs typeface="Calibri"/>
              </a:rPr>
              <a:t>TI</a:t>
            </a:r>
            <a:r>
              <a:rPr sz="1600" b="1" spc="-10">
                <a:solidFill>
                  <a:schemeClr val="bg1"/>
                </a:solidFill>
                <a:latin typeface="Arial Narrow" panose="020B0606020202030204" pitchFamily="34" charset="0"/>
                <a:cs typeface="Calibri"/>
              </a:rPr>
              <a:t>O</a:t>
            </a:r>
            <a:r>
              <a:rPr sz="1600" b="1" spc="0">
                <a:solidFill>
                  <a:schemeClr val="bg1"/>
                </a:solidFill>
                <a:latin typeface="Arial Narrow" panose="020B0606020202030204" pitchFamily="34" charset="0"/>
                <a:cs typeface="Calibri"/>
              </a:rPr>
              <a:t>N OF PR</a:t>
            </a:r>
            <a:r>
              <a:rPr sz="1600" b="1" spc="-20">
                <a:solidFill>
                  <a:schemeClr val="bg1"/>
                </a:solidFill>
                <a:latin typeface="Arial Narrow" panose="020B0606020202030204" pitchFamily="34" charset="0"/>
                <a:cs typeface="Calibri"/>
              </a:rPr>
              <a:t>O</a:t>
            </a:r>
            <a:r>
              <a:rPr sz="1600" b="1" spc="0">
                <a:solidFill>
                  <a:schemeClr val="bg1"/>
                </a:solidFill>
                <a:latin typeface="Arial Narrow" panose="020B0606020202030204" pitchFamily="34" charset="0"/>
                <a:cs typeface="Calibri"/>
              </a:rPr>
              <a:t>J</a:t>
            </a:r>
            <a:r>
              <a:rPr sz="1600" b="1" spc="-25">
                <a:solidFill>
                  <a:schemeClr val="bg1"/>
                </a:solidFill>
                <a:latin typeface="Arial Narrow" panose="020B0606020202030204" pitchFamily="34" charset="0"/>
                <a:cs typeface="Calibri"/>
              </a:rPr>
              <a:t>E</a:t>
            </a:r>
            <a:r>
              <a:rPr sz="1600" b="1" spc="5">
                <a:solidFill>
                  <a:schemeClr val="bg1"/>
                </a:solidFill>
                <a:latin typeface="Arial Narrow" panose="020B0606020202030204" pitchFamily="34" charset="0"/>
                <a:cs typeface="Calibri"/>
              </a:rPr>
              <a:t>C</a:t>
            </a:r>
            <a:r>
              <a:rPr sz="1600" b="1" spc="0">
                <a:solidFill>
                  <a:schemeClr val="bg1"/>
                </a:solidFill>
                <a:latin typeface="Arial Narrow" panose="020B0606020202030204" pitchFamily="34" charset="0"/>
                <a:cs typeface="Calibri"/>
              </a:rPr>
              <a:t>T </a:t>
            </a:r>
            <a:r>
              <a:rPr sz="1600" b="1" spc="5">
                <a:solidFill>
                  <a:schemeClr val="bg1"/>
                </a:solidFill>
                <a:latin typeface="Arial Narrow" panose="020B0606020202030204" pitchFamily="34" charset="0"/>
                <a:cs typeface="Calibri"/>
              </a:rPr>
              <a:t>D</a:t>
            </a:r>
            <a:r>
              <a:rPr sz="1600" b="1" spc="-15">
                <a:solidFill>
                  <a:schemeClr val="bg1"/>
                </a:solidFill>
                <a:latin typeface="Arial Narrow" panose="020B0606020202030204" pitchFamily="34" charset="0"/>
                <a:cs typeface="Calibri"/>
              </a:rPr>
              <a:t>E</a:t>
            </a:r>
            <a:r>
              <a:rPr sz="1600" b="1" spc="0">
                <a:solidFill>
                  <a:schemeClr val="bg1"/>
                </a:solidFill>
                <a:latin typeface="Arial Narrow" panose="020B0606020202030204" pitchFamily="34" charset="0"/>
                <a:cs typeface="Calibri"/>
              </a:rPr>
              <a:t>SIG</a:t>
            </a:r>
            <a:r>
              <a:rPr sz="1600" b="1" spc="5">
                <a:solidFill>
                  <a:schemeClr val="bg1"/>
                </a:solidFill>
                <a:latin typeface="Arial Narrow" panose="020B0606020202030204" pitchFamily="34" charset="0"/>
                <a:cs typeface="Calibri"/>
              </a:rPr>
              <a:t>N</a:t>
            </a:r>
            <a:r>
              <a:rPr sz="1600" b="1" spc="-15">
                <a:solidFill>
                  <a:schemeClr val="bg1"/>
                </a:solidFill>
                <a:latin typeface="Arial Narrow" panose="020B0606020202030204" pitchFamily="34" charset="0"/>
                <a:cs typeface="Calibri"/>
              </a:rPr>
              <a:t>E</a:t>
            </a:r>
            <a:r>
              <a:rPr sz="1600" b="1" spc="0">
                <a:solidFill>
                  <a:schemeClr val="bg1"/>
                </a:solidFill>
                <a:latin typeface="Arial Narrow" panose="020B0606020202030204" pitchFamily="34" charset="0"/>
                <a:cs typeface="Calibri"/>
              </a:rPr>
              <a:t>R</a:t>
            </a:r>
            <a:r>
              <a:rPr sz="1600" b="1" spc="-10">
                <a:solidFill>
                  <a:schemeClr val="bg1"/>
                </a:solidFill>
                <a:latin typeface="Arial Narrow" panose="020B0606020202030204" pitchFamily="34" charset="0"/>
                <a:cs typeface="Calibri"/>
              </a:rPr>
              <a:t> </a:t>
            </a:r>
            <a:r>
              <a:rPr sz="1600" b="1" spc="0">
                <a:solidFill>
                  <a:schemeClr val="bg1"/>
                </a:solidFill>
                <a:latin typeface="Arial Narrow" panose="020B0606020202030204" pitchFamily="34" charset="0"/>
                <a:cs typeface="Calibri"/>
              </a:rPr>
              <a:t>IS R</a:t>
            </a:r>
            <a:r>
              <a:rPr sz="1600" b="1" spc="-20">
                <a:solidFill>
                  <a:schemeClr val="bg1"/>
                </a:solidFill>
                <a:latin typeface="Arial Narrow" panose="020B0606020202030204" pitchFamily="34" charset="0"/>
                <a:cs typeface="Calibri"/>
              </a:rPr>
              <a:t>E</a:t>
            </a:r>
            <a:r>
              <a:rPr sz="1600" b="1" spc="0">
                <a:solidFill>
                  <a:schemeClr val="bg1"/>
                </a:solidFill>
                <a:latin typeface="Arial Narrow" panose="020B0606020202030204" pitchFamily="34" charset="0"/>
                <a:cs typeface="Calibri"/>
              </a:rPr>
              <a:t>SPONSIB</a:t>
            </a:r>
            <a:r>
              <a:rPr sz="1600" b="1" spc="-10">
                <a:solidFill>
                  <a:schemeClr val="bg1"/>
                </a:solidFill>
                <a:latin typeface="Arial Narrow" panose="020B0606020202030204" pitchFamily="34" charset="0"/>
                <a:cs typeface="Calibri"/>
              </a:rPr>
              <a:t>L</a:t>
            </a:r>
            <a:r>
              <a:rPr sz="1600" b="1" spc="0">
                <a:solidFill>
                  <a:schemeClr val="bg1"/>
                </a:solidFill>
                <a:latin typeface="Arial Narrow" panose="020B0606020202030204" pitchFamily="34" charset="0"/>
                <a:cs typeface="Calibri"/>
              </a:rPr>
              <a:t>E </a:t>
            </a:r>
            <a:r>
              <a:rPr sz="1600" b="1" spc="-15">
                <a:solidFill>
                  <a:schemeClr val="bg1"/>
                </a:solidFill>
                <a:latin typeface="Arial Narrow" panose="020B0606020202030204" pitchFamily="34" charset="0"/>
                <a:cs typeface="Calibri"/>
              </a:rPr>
              <a:t>F</a:t>
            </a:r>
            <a:r>
              <a:rPr sz="1600" b="1" spc="0">
                <a:solidFill>
                  <a:schemeClr val="bg1"/>
                </a:solidFill>
                <a:latin typeface="Arial Narrow" panose="020B0606020202030204" pitchFamily="34" charset="0"/>
                <a:cs typeface="Calibri"/>
              </a:rPr>
              <a:t>OR</a:t>
            </a:r>
            <a:endParaRPr sz="1600">
              <a:solidFill>
                <a:schemeClr val="bg1"/>
              </a:solidFill>
              <a:latin typeface="Arial Narrow" panose="020B0606020202030204" pitchFamily="34" charset="0"/>
              <a:cs typeface="Calibri"/>
            </a:endParaRPr>
          </a:p>
        </p:txBody>
      </p:sp>
      <p:sp>
        <p:nvSpPr>
          <p:cNvPr id="19" name="object 4"/>
          <p:cNvSpPr txBox="1"/>
          <p:nvPr/>
        </p:nvSpPr>
        <p:spPr>
          <a:xfrm>
            <a:off x="4419600" y="3843655"/>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BEFORE</a:t>
            </a:r>
            <a:endParaRPr sz="1500">
              <a:latin typeface="Arial Narrow" panose="020B0606020202030204" pitchFamily="34" charset="0"/>
              <a:cs typeface="Calibri"/>
            </a:endParaRPr>
          </a:p>
        </p:txBody>
      </p:sp>
      <p:sp>
        <p:nvSpPr>
          <p:cNvPr id="20" name="object 4"/>
          <p:cNvSpPr txBox="1"/>
          <p:nvPr/>
        </p:nvSpPr>
        <p:spPr>
          <a:xfrm>
            <a:off x="4419600" y="4343400"/>
            <a:ext cx="838200" cy="321814"/>
          </a:xfrm>
          <a:prstGeom prst="rect">
            <a:avLst/>
          </a:prstGeom>
          <a:ln>
            <a:solidFill>
              <a:schemeClr val="tx1"/>
            </a:solidFill>
          </a:ln>
        </p:spPr>
        <p:txBody>
          <a:bodyPr vert="horz" wrap="square" lIns="0" tIns="0" rIns="0" bIns="0" rtlCol="0">
            <a:noAutofit/>
          </a:bodyPr>
          <a:lstStyle/>
          <a:p>
            <a:pPr marL="19685" algn="ctr">
              <a:lnSpc>
                <a:spcPct val="100000"/>
              </a:lnSpc>
            </a:pPr>
            <a:r>
              <a:rPr lang="en-US">
                <a:latin typeface="Arial Narrow" panose="020B0606020202030204" pitchFamily="34" charset="0"/>
                <a:cs typeface="Calibri"/>
              </a:rPr>
              <a:t>AFTER</a:t>
            </a:r>
            <a:endParaRPr sz="1500">
              <a:latin typeface="Arial Narrow" panose="020B0606020202030204" pitchFamily="34" charset="0"/>
              <a:cs typeface="Calibri"/>
            </a:endParaRPr>
          </a:p>
        </p:txBody>
      </p:sp>
      <p:sp>
        <p:nvSpPr>
          <p:cNvPr id="10" name="object 4"/>
          <p:cNvSpPr txBox="1"/>
          <p:nvPr/>
        </p:nvSpPr>
        <p:spPr>
          <a:xfrm>
            <a:off x="6591299" y="3429000"/>
            <a:ext cx="3276600" cy="3352800"/>
          </a:xfrm>
          <a:prstGeom prst="rect">
            <a:avLst/>
          </a:prstGeom>
        </p:spPr>
        <p:txBody>
          <a:bodyPr vert="horz" wrap="square" lIns="0" tIns="0" rIns="0" bIns="0" rtlCol="0">
            <a:noAutofit/>
          </a:bodyPr>
          <a:lstStyle/>
          <a:p>
            <a:pPr marL="19685" algn="ctr">
              <a:lnSpc>
                <a:spcPct val="100000"/>
              </a:lnSpc>
            </a:pPr>
            <a:r>
              <a:rPr sz="1800">
                <a:latin typeface="Arial Narrow" panose="020B0606020202030204" pitchFamily="34" charset="0"/>
                <a:cs typeface="Calibri"/>
              </a:rPr>
              <a:t>FLOOR PLANS</a:t>
            </a:r>
          </a:p>
          <a:p>
            <a:pPr marL="19685" algn="ctr">
              <a:lnSpc>
                <a:spcPct val="100000"/>
              </a:lnSpc>
            </a:pPr>
            <a:r>
              <a:rPr lang="en-US">
                <a:latin typeface="Arial Narrow" panose="020B0606020202030204" pitchFamily="34" charset="0"/>
                <a:cs typeface="Arial" panose="020B0604020202020204" pitchFamily="34" charset="0"/>
              </a:rPr>
              <a:t>(Maximum of 4 total, between this slide and previous slide)</a:t>
            </a:r>
          </a:p>
          <a:p>
            <a:pPr marL="12700" algn="ctr">
              <a:lnSpc>
                <a:spcPct val="100000"/>
              </a:lnSpc>
              <a:spcBef>
                <a:spcPts val="455"/>
              </a:spcBef>
            </a:pPr>
            <a:r>
              <a:rPr lang="en-US" sz="1500">
                <a:latin typeface="Arial Narrow" panose="020B0606020202030204" pitchFamily="34" charset="0"/>
                <a:cs typeface="Calibri"/>
              </a:rPr>
              <a:t>*Please move the “Before” AND “After” text boxes as needed for the plans (may delete labels if not applicable). </a:t>
            </a:r>
            <a:endParaRPr sz="1500">
              <a:latin typeface="Arial Narrow" panose="020B0606020202030204" pitchFamily="34" charset="0"/>
              <a:cs typeface="Calibri"/>
            </a:endParaRPr>
          </a:p>
        </p:txBody>
      </p:sp>
    </p:spTree>
    <p:extLst>
      <p:ext uri="{BB962C8B-B14F-4D97-AF65-F5344CB8AC3E}">
        <p14:creationId xmlns:p14="http://schemas.microsoft.com/office/powerpoint/2010/main" val="928942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f844120-dd34-4923-94e7-1b6acc1bed36" xsi:nil="true"/>
    <lcf76f155ced4ddcb4097134ff3c332f xmlns="187f745e-51cc-44e6-b898-bf1bdd02194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8963564A11842419379252C7B3BC83E" ma:contentTypeVersion="12" ma:contentTypeDescription="Create a new document." ma:contentTypeScope="" ma:versionID="5824e4bbc08ce338c9e43cfaba199990">
  <xsd:schema xmlns:xsd="http://www.w3.org/2001/XMLSchema" xmlns:xs="http://www.w3.org/2001/XMLSchema" xmlns:p="http://schemas.microsoft.com/office/2006/metadata/properties" xmlns:ns2="187f745e-51cc-44e6-b898-bf1bdd02194d" xmlns:ns3="4f844120-dd34-4923-94e7-1b6acc1bed36" targetNamespace="http://schemas.microsoft.com/office/2006/metadata/properties" ma:root="true" ma:fieldsID="300338a57897c68847be0b6076f9fc80" ns2:_="" ns3:_="">
    <xsd:import namespace="187f745e-51cc-44e6-b898-bf1bdd02194d"/>
    <xsd:import namespace="4f844120-dd34-4923-94e7-1b6acc1bed3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7f745e-51cc-44e6-b898-bf1bdd0219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de11d628-647c-4c8d-8dd1-c5fb09250af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f844120-dd34-4923-94e7-1b6acc1bed3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a6d22e1-7cb3-428e-afaf-8609e67366a8}" ma:internalName="TaxCatchAll" ma:showField="CatchAllData" ma:web="4f844120-dd34-4923-94e7-1b6acc1bed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5CA2A6-1D5D-4D98-9807-7ACD03012E10}">
  <ds:schemaRefs>
    <ds:schemaRef ds:uri="http://schemas.microsoft.com/sharepoint/v3/contenttype/forms"/>
  </ds:schemaRefs>
</ds:datastoreItem>
</file>

<file path=customXml/itemProps2.xml><?xml version="1.0" encoding="utf-8"?>
<ds:datastoreItem xmlns:ds="http://schemas.openxmlformats.org/officeDocument/2006/customXml" ds:itemID="{193F8538-1E46-48F6-916A-559AEC282CC3}">
  <ds:schemaRefs>
    <ds:schemaRef ds:uri="187f745e-51cc-44e6-b898-bf1bdd02194d"/>
    <ds:schemaRef ds:uri="4f844120-dd34-4923-94e7-1b6acc1bed36"/>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E047F55-BFC9-455C-954D-25A8B4007CCC}">
  <ds:schemaRefs>
    <ds:schemaRef ds:uri="187f745e-51cc-44e6-b898-bf1bdd02194d"/>
    <ds:schemaRef ds:uri="4f844120-dd34-4923-94e7-1b6acc1bed3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Custom</PresentationFormat>
  <Slides>5</Slides>
  <Notes>5</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 Quada</dc:creator>
  <cp:revision>9</cp:revision>
  <dcterms:created xsi:type="dcterms:W3CDTF">2019-07-19T15:44:44Z</dcterms:created>
  <dcterms:modified xsi:type="dcterms:W3CDTF">2025-05-21T18:25:47Z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2019-07-19T00:00:00Z</vt:filetime>
  </property>
  <property fmtid="{D5CDD505-2E9C-101B-9397-08002B2CF9AE}" pid="3" name="LastSaved">
    <vt:filetime>2019-07-19T00:00:00Z</vt:filetime>
  </property>
  <property fmtid="{D5CDD505-2E9C-101B-9397-08002B2CF9AE}" pid="4" name="ContentTypeId">
    <vt:lpwstr>0x010100A8963564A11842419379252C7B3BC83E</vt:lpwstr>
  </property>
  <property fmtid="{D5CDD505-2E9C-101B-9397-08002B2CF9AE}" pid="5" name="MediaServiceImageTags">
    <vt:lpwstr/>
  </property>
</Properties>
</file>