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61" r:id="rId7"/>
    <p:sldId id="259" r:id="rId8"/>
    <p:sldId id="262" r:id="rId9"/>
  </p:sldIdLst>
  <p:sldSz cx="16459200" cy="10972800"/>
  <p:notesSz cx="16459200" cy="1097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37FB51-96C7-17B1-19C4-5FD253DD5FFB}" v="11" dt="2025-05-19T13:12:55.33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82" autoAdjust="0"/>
  </p:normalViewPr>
  <p:slideViewPr>
    <p:cSldViewPr>
      <p:cViewPr varScale="1">
        <p:scale>
          <a:sx n="55" d="100"/>
          <a:sy n="55" d="100"/>
        </p:scale>
        <p:origin x="198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ttenger, Emily" userId="S::emily.pittenger_bsu.edu#ext#@acui.onmicrosoft.com::eeec8fc9-1d66-424d-941d-27101c3a5e7d" providerId="AD" clId="Web-{2E37FB51-96C7-17B1-19C4-5FD253DD5FFB}"/>
    <pc:docChg chg="modSld">
      <pc:chgData name="Pittenger, Emily" userId="S::emily.pittenger_bsu.edu#ext#@acui.onmicrosoft.com::eeec8fc9-1d66-424d-941d-27101c3a5e7d" providerId="AD" clId="Web-{2E37FB51-96C7-17B1-19C4-5FD253DD5FFB}" dt="2025-05-19T13:12:55.337" v="8" actId="1076"/>
      <pc:docMkLst>
        <pc:docMk/>
      </pc:docMkLst>
      <pc:sldChg chg="modSp">
        <pc:chgData name="Pittenger, Emily" userId="S::emily.pittenger_bsu.edu#ext#@acui.onmicrosoft.com::eeec8fc9-1d66-424d-941d-27101c3a5e7d" providerId="AD" clId="Web-{2E37FB51-96C7-17B1-19C4-5FD253DD5FFB}" dt="2025-05-19T13:12:50.571" v="7" actId="1076"/>
        <pc:sldMkLst>
          <pc:docMk/>
          <pc:sldMk cId="0" sldId="256"/>
        </pc:sldMkLst>
        <pc:spChg chg="mod">
          <ac:chgData name="Pittenger, Emily" userId="S::emily.pittenger_bsu.edu#ext#@acui.onmicrosoft.com::eeec8fc9-1d66-424d-941d-27101c3a5e7d" providerId="AD" clId="Web-{2E37FB51-96C7-17B1-19C4-5FD253DD5FFB}" dt="2025-05-19T13:12:50.571" v="7" actId="1076"/>
          <ac:spMkLst>
            <pc:docMk/>
            <pc:sldMk cId="0" sldId="256"/>
            <ac:spMk id="3" creationId="{AF41E656-5C7D-B003-D381-07133522072B}"/>
          </ac:spMkLst>
        </pc:spChg>
      </pc:sldChg>
      <pc:sldChg chg="modSp">
        <pc:chgData name="Pittenger, Emily" userId="S::emily.pittenger_bsu.edu#ext#@acui.onmicrosoft.com::eeec8fc9-1d66-424d-941d-27101c3a5e7d" providerId="AD" clId="Web-{2E37FB51-96C7-17B1-19C4-5FD253DD5FFB}" dt="2025-05-19T13:12:55.337" v="8" actId="1076"/>
        <pc:sldMkLst>
          <pc:docMk/>
          <pc:sldMk cId="964317187" sldId="260"/>
        </pc:sldMkLst>
        <pc:spChg chg="mod">
          <ac:chgData name="Pittenger, Emily" userId="S::emily.pittenger_bsu.edu#ext#@acui.onmicrosoft.com::eeec8fc9-1d66-424d-941d-27101c3a5e7d" providerId="AD" clId="Web-{2E37FB51-96C7-17B1-19C4-5FD253DD5FFB}" dt="2025-05-19T13:12:55.337" v="8" actId="1076"/>
          <ac:spMkLst>
            <pc:docMk/>
            <pc:sldMk cId="964317187" sldId="260"/>
            <ac:spMk id="3" creationId="{4A436B5E-D7C8-36E5-F5E2-181C5FD9A1B2}"/>
          </ac:spMkLst>
        </pc:spChg>
        <pc:spChg chg="mod">
          <ac:chgData name="Pittenger, Emily" userId="S::emily.pittenger_bsu.edu#ext#@acui.onmicrosoft.com::eeec8fc9-1d66-424d-941d-27101c3a5e7d" providerId="AD" clId="Web-{2E37FB51-96C7-17B1-19C4-5FD253DD5FFB}" dt="2025-05-19T13:11:35.771" v="1" actId="20577"/>
          <ac:spMkLst>
            <pc:docMk/>
            <pc:sldMk cId="964317187" sldId="260"/>
            <ac:spMk id="7" creationId="{931751CA-13CA-0FD7-068A-EC59118770F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5508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550863"/>
          </a:xfrm>
          <a:prstGeom prst="rect">
            <a:avLst/>
          </a:prstGeom>
        </p:spPr>
        <p:txBody>
          <a:bodyPr vert="horz" lIns="91440" tIns="45720" rIns="91440" bIns="45720" rtlCol="0"/>
          <a:lstStyle>
            <a:lvl1pPr algn="r">
              <a:defRPr sz="1200"/>
            </a:lvl1pPr>
          </a:lstStyle>
          <a:p>
            <a:fld id="{DF9F146E-DEFE-4783-9045-BFA8191802E1}" type="datetimeFigureOut">
              <a:rPr lang="en-US" smtClean="0"/>
              <a:t>5/19/2025</a:t>
            </a:fld>
            <a:endParaRPr lang="en-US"/>
          </a:p>
        </p:txBody>
      </p:sp>
      <p:sp>
        <p:nvSpPr>
          <p:cNvPr id="4" name="Slide Image Placeholder 3"/>
          <p:cNvSpPr>
            <a:spLocks noGrp="1" noRot="1" noChangeAspect="1"/>
          </p:cNvSpPr>
          <p:nvPr>
            <p:ph type="sldImg" idx="2"/>
          </p:nvPr>
        </p:nvSpPr>
        <p:spPr>
          <a:xfrm>
            <a:off x="5451475" y="1371600"/>
            <a:ext cx="5556250"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5280025"/>
            <a:ext cx="13166725" cy="43211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423525"/>
            <a:ext cx="7132638" cy="5492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10423525"/>
            <a:ext cx="7132637" cy="549275"/>
          </a:xfrm>
          <a:prstGeom prst="rect">
            <a:avLst/>
          </a:prstGeom>
        </p:spPr>
        <p:txBody>
          <a:bodyPr vert="horz" lIns="91440" tIns="45720" rIns="91440" bIns="45720" rtlCol="0" anchor="b"/>
          <a:lstStyle>
            <a:lvl1pPr algn="r">
              <a:defRPr sz="1200"/>
            </a:lvl1pPr>
          </a:lstStyle>
          <a:p>
            <a:fld id="{BA7134D5-0510-434E-89B5-46B5C80CF981}" type="slidenum">
              <a:rPr lang="en-US" smtClean="0"/>
              <a:t>‹#›</a:t>
            </a:fld>
            <a:endParaRPr lang="en-US"/>
          </a:p>
        </p:txBody>
      </p:sp>
    </p:spTree>
    <p:extLst>
      <p:ext uri="{BB962C8B-B14F-4D97-AF65-F5344CB8AC3E}">
        <p14:creationId xmlns:p14="http://schemas.microsoft.com/office/powerpoint/2010/main" val="424232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Refer to design competition guidelines for more information.</a:t>
            </a:r>
          </a:p>
          <a:p>
            <a:pPr marL="171450" indent="-171450">
              <a:buFont typeface="Arial" panose="020B0604020202020204" pitchFamily="34" charset="0"/>
              <a:buChar char="•"/>
            </a:pPr>
            <a:r>
              <a:rPr lang="en-US" baseline="0" dirty="0"/>
              <a:t>Before you send your PowerPoint you will need to compress the pictures in the slides.  Follow the instructions below:</a:t>
            </a:r>
          </a:p>
          <a:p>
            <a:pPr marL="685800" lvl="1" indent="-228600">
              <a:buFont typeface="+mj-lt"/>
              <a:buAutoNum type="arabicPeriod"/>
            </a:pPr>
            <a:r>
              <a:rPr lang="en-US" baseline="0" dirty="0"/>
              <a:t>Select a picture in your document.  The </a:t>
            </a:r>
            <a:r>
              <a:rPr lang="en-US" b="1" baseline="0" dirty="0"/>
              <a:t>Picture Format </a:t>
            </a:r>
            <a:r>
              <a:rPr lang="en-US" baseline="0" dirty="0"/>
              <a:t>tab appears.</a:t>
            </a:r>
          </a:p>
          <a:p>
            <a:pPr marL="685800" lvl="1" indent="-228600">
              <a:buFont typeface="+mj-lt"/>
              <a:buAutoNum type="arabicPeriod"/>
            </a:pPr>
            <a:r>
              <a:rPr lang="en-US" baseline="0" dirty="0"/>
              <a:t>On the </a:t>
            </a:r>
            <a:r>
              <a:rPr lang="en-US" b="1" baseline="0" dirty="0"/>
              <a:t>Picture Format</a:t>
            </a:r>
            <a:r>
              <a:rPr lang="en-US" baseline="0" dirty="0"/>
              <a:t> tab, in the </a:t>
            </a:r>
            <a:r>
              <a:rPr lang="en-US" b="1" baseline="0" dirty="0"/>
              <a:t>Adjust </a:t>
            </a:r>
            <a:r>
              <a:rPr lang="en-US" b="0" baseline="0" dirty="0"/>
              <a:t>group</a:t>
            </a:r>
            <a:r>
              <a:rPr lang="en-US" baseline="0" dirty="0"/>
              <a:t>, select </a:t>
            </a:r>
            <a:r>
              <a:rPr lang="en-US" b="1" baseline="0" dirty="0"/>
              <a:t>Compress Pictures</a:t>
            </a:r>
            <a:r>
              <a:rPr lang="en-US" baseline="0" dirty="0"/>
              <a:t>. </a:t>
            </a:r>
          </a:p>
          <a:p>
            <a:pPr marL="685800" lvl="1" indent="-228600">
              <a:buFont typeface="+mj-lt"/>
              <a:buAutoNum type="arabicPeriod"/>
            </a:pPr>
            <a:r>
              <a:rPr lang="en-US" baseline="0" dirty="0"/>
              <a:t>Under </a:t>
            </a:r>
            <a:r>
              <a:rPr lang="en-US" b="1" baseline="0" dirty="0"/>
              <a:t>Compression options</a:t>
            </a:r>
            <a:r>
              <a:rPr lang="en-US" baseline="0" dirty="0"/>
              <a:t>, do the following:</a:t>
            </a:r>
          </a:p>
          <a:p>
            <a:pPr marL="1143000" lvl="2" indent="-228600">
              <a:buFont typeface="Arial" panose="020B0604020202020204" pitchFamily="34" charset="0"/>
              <a:buChar char="•"/>
            </a:pPr>
            <a:r>
              <a:rPr lang="en-US" baseline="0" dirty="0"/>
              <a:t>Make sure that </a:t>
            </a:r>
            <a:r>
              <a:rPr lang="en-US" b="1" baseline="0" dirty="0"/>
              <a:t>Apply only to this picture </a:t>
            </a:r>
            <a:r>
              <a:rPr lang="en-US" baseline="0" dirty="0"/>
              <a:t>is </a:t>
            </a:r>
            <a:r>
              <a:rPr lang="en-US" u="sng" baseline="0" dirty="0"/>
              <a:t>not</a:t>
            </a:r>
            <a:r>
              <a:rPr lang="en-US" baseline="0" dirty="0"/>
              <a:t> selected so that the changed you make here will apply to all pictures in the document.</a:t>
            </a:r>
          </a:p>
          <a:p>
            <a:pPr marL="1143000" lvl="2" indent="-228600">
              <a:buFont typeface="Arial" panose="020B0604020202020204" pitchFamily="34" charset="0"/>
              <a:buChar char="•"/>
            </a:pPr>
            <a:r>
              <a:rPr lang="en-US" baseline="0" dirty="0"/>
              <a:t>Select </a:t>
            </a:r>
            <a:r>
              <a:rPr lang="en-US" b="1" baseline="0" dirty="0"/>
              <a:t>Delete cropped areas of pictures</a:t>
            </a:r>
            <a:r>
              <a:rPr lang="en-US" baseline="0" dirty="0"/>
              <a:t>. This option removes the cropped picture data but note that if you delete the cropped picture data, you won’t be able to restore it.</a:t>
            </a:r>
          </a:p>
          <a:p>
            <a:pPr marL="1143000" lvl="2" indent="-228600">
              <a:buFont typeface="Arial" panose="020B0604020202020204" pitchFamily="34" charset="0"/>
              <a:buChar char="•"/>
            </a:pPr>
            <a:r>
              <a:rPr lang="en-US" baseline="0" dirty="0"/>
              <a:t>Under </a:t>
            </a:r>
            <a:r>
              <a:rPr lang="en-US" b="1" baseline="0" dirty="0"/>
              <a:t>Resolution</a:t>
            </a:r>
            <a:r>
              <a:rPr lang="en-US" baseline="0" dirty="0"/>
              <a:t>, select </a:t>
            </a:r>
            <a:r>
              <a:rPr lang="en-US" b="1" baseline="0" dirty="0"/>
              <a:t>Use default resolution</a:t>
            </a:r>
            <a:r>
              <a:rPr lang="en-US" baseline="0" dirty="0"/>
              <a:t>.</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1</a:t>
            </a:fld>
            <a:endParaRPr lang="en-US"/>
          </a:p>
        </p:txBody>
      </p:sp>
    </p:spTree>
    <p:extLst>
      <p:ext uri="{BB962C8B-B14F-4D97-AF65-F5344CB8AC3E}">
        <p14:creationId xmlns:p14="http://schemas.microsoft.com/office/powerpoint/2010/main" val="13531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next slide. For example, 2 on this slide, 6 on next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indent="-171450">
              <a:buFont typeface="Arial" panose="020B0604020202020204" pitchFamily="34" charset="0"/>
              <a:buChar cha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2</a:t>
            </a:fld>
            <a:endParaRPr lang="en-US"/>
          </a:p>
        </p:txBody>
      </p:sp>
    </p:spTree>
    <p:extLst>
      <p:ext uri="{BB962C8B-B14F-4D97-AF65-F5344CB8AC3E}">
        <p14:creationId xmlns:p14="http://schemas.microsoft.com/office/powerpoint/2010/main" val="81914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previous slide. For example, 6 on this slide, 2 on the previous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3</a:t>
            </a:fld>
            <a:endParaRPr lang="en-US"/>
          </a:p>
        </p:txBody>
      </p:sp>
    </p:spTree>
    <p:extLst>
      <p:ext uri="{BB962C8B-B14F-4D97-AF65-F5344CB8AC3E}">
        <p14:creationId xmlns:p14="http://schemas.microsoft.com/office/powerpoint/2010/main" val="15796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next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4</a:t>
            </a:fld>
            <a:endParaRPr lang="en-US"/>
          </a:p>
        </p:txBody>
      </p:sp>
    </p:spTree>
    <p:extLst>
      <p:ext uri="{BB962C8B-B14F-4D97-AF65-F5344CB8AC3E}">
        <p14:creationId xmlns:p14="http://schemas.microsoft.com/office/powerpoint/2010/main" val="407670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previous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5</a:t>
            </a:fld>
            <a:endParaRPr lang="en-US"/>
          </a:p>
        </p:txBody>
      </p:sp>
    </p:spTree>
    <p:extLst>
      <p:ext uri="{BB962C8B-B14F-4D97-AF65-F5344CB8AC3E}">
        <p14:creationId xmlns:p14="http://schemas.microsoft.com/office/powerpoint/2010/main" val="225745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34440" y="3401568"/>
            <a:ext cx="13990320" cy="2304287"/>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2468880" y="6144768"/>
            <a:ext cx="11521439" cy="27432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6DD3B4E-F5BD-4AF7-9F4C-180AA9AD2939}" type="datetime1">
              <a:rPr lang="en-US" smtClean="0"/>
              <a:t>5/19/2025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4CD2CB1-5CFB-4C40-80A8-029A11266906}" type="datetime1">
              <a:rPr lang="en-US" smtClean="0"/>
              <a:t>5/19/2025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822960" y="2523744"/>
            <a:ext cx="7159752" cy="7242048"/>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8476487" y="2523744"/>
            <a:ext cx="7159752" cy="7242048"/>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1308C83-8FA3-49FF-AA89-D8DE2CBE7B91}" type="datetime1">
              <a:rPr lang="en-US" smtClean="0"/>
              <a:t>5/19/2025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DE9526C-EF57-4CFE-9560-1ECC525A5679}" type="datetime1">
              <a:rPr lang="en-US" smtClean="0"/>
              <a:t>5/19/2025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672D0DA-37D1-4E77-85E0-AA23585AFC15}" type="datetime1">
              <a:rPr lang="en-US" smtClean="0"/>
              <a:t>5/19/2025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solidFill>
            <a:srgbClr val="DBDBDB"/>
          </a:solidFill>
        </p:spPr>
        <p:txBody>
          <a:bodyPr wrap="square" lIns="0" tIns="0" rIns="0" bIns="0" rtlCol="0">
            <a:noAutofit/>
          </a:bodyPr>
          <a:lstStyle/>
          <a:p>
            <a:endParaRPr/>
          </a:p>
        </p:txBody>
      </p:sp>
      <p:sp>
        <p:nvSpPr>
          <p:cNvPr id="17" name="bk object 17"/>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ln w="6350">
            <a:solidFill>
              <a:srgbClr val="000000"/>
            </a:solidFill>
          </a:ln>
        </p:spPr>
        <p:txBody>
          <a:bodyPr wrap="square" lIns="0" tIns="0" rIns="0" bIns="0" rtlCol="0">
            <a:noAutofit/>
          </a:bodyPr>
          <a:lstStyle/>
          <a:p>
            <a:endParaRPr/>
          </a:p>
        </p:txBody>
      </p:sp>
      <p:sp>
        <p:nvSpPr>
          <p:cNvPr id="2" name="Holder 2"/>
          <p:cNvSpPr>
            <a:spLocks noGrp="1"/>
          </p:cNvSpPr>
          <p:nvPr>
            <p:ph type="title"/>
          </p:nvPr>
        </p:nvSpPr>
        <p:spPr>
          <a:xfrm>
            <a:off x="822960" y="438911"/>
            <a:ext cx="14813279" cy="175564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822960" y="2523744"/>
            <a:ext cx="14813279" cy="724204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5596128" y="10204704"/>
            <a:ext cx="5266943" cy="548640"/>
          </a:xfrm>
          <a:prstGeom prst="rect">
            <a:avLst/>
          </a:prstGeom>
        </p:spPr>
        <p:txBody>
          <a:bodyPr wrap="square" lIns="0" tIns="0" rIns="0" bIns="0">
            <a:noAutofit/>
          </a:bodyPr>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a:xfrm>
            <a:off x="822960" y="10204704"/>
            <a:ext cx="3785616" cy="548640"/>
          </a:xfrm>
          <a:prstGeom prst="rect">
            <a:avLst/>
          </a:prstGeom>
        </p:spPr>
        <p:txBody>
          <a:bodyPr wrap="square" lIns="0" tIns="0" rIns="0" bIns="0">
            <a:noAutofit/>
          </a:bodyPr>
          <a:lstStyle>
            <a:lvl1pPr algn="l">
              <a:defRPr>
                <a:solidFill>
                  <a:schemeClr val="tx1">
                    <a:tint val="75000"/>
                  </a:schemeClr>
                </a:solidFill>
              </a:defRPr>
            </a:lvl1pPr>
          </a:lstStyle>
          <a:p>
            <a:fld id="{C41A351E-F4B1-4CA3-B872-76D534BE32CF}" type="datetime1">
              <a:rPr lang="en-US" smtClean="0"/>
              <a:t>5/19/2025</a:t>
            </a:fld>
            <a:endParaRPr lang="en-US"/>
          </a:p>
        </p:txBody>
      </p:sp>
      <p:sp>
        <p:nvSpPr>
          <p:cNvPr id="6" name="Holder 6"/>
          <p:cNvSpPr>
            <a:spLocks noGrp="1"/>
          </p:cNvSpPr>
          <p:nvPr>
            <p:ph type="sldNum" sz="quarter" idx="7"/>
          </p:nvPr>
        </p:nvSpPr>
        <p:spPr>
          <a:xfrm>
            <a:off x="11850624" y="10204704"/>
            <a:ext cx="3785616" cy="54864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auid.org"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1D1E579B-E112-62F7-7663-CAD4EE545511}"/>
              </a:ext>
            </a:extLst>
          </p:cNvPr>
          <p:cNvSpPr/>
          <p:nvPr/>
        </p:nvSpPr>
        <p:spPr>
          <a:xfrm>
            <a:off x="0" y="0"/>
            <a:ext cx="6781800" cy="1791188"/>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2" name="object 2"/>
          <p:cNvSpPr/>
          <p:nvPr/>
        </p:nvSpPr>
        <p:spPr>
          <a:xfrm>
            <a:off x="-1" y="1905000"/>
            <a:ext cx="6798733" cy="9067800"/>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10" name="TextBox 9"/>
          <p:cNvSpPr txBox="1"/>
          <p:nvPr/>
        </p:nvSpPr>
        <p:spPr>
          <a:xfrm>
            <a:off x="374276" y="235933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EMAIL: </a:t>
            </a:r>
            <a:r>
              <a:rPr lang="en-US" dirty="0">
                <a:solidFill>
                  <a:schemeClr val="bg1"/>
                </a:solidFill>
                <a:latin typeface="Arial Narrow" panose="020B0606020202030204" pitchFamily="34" charset="0"/>
                <a:cs typeface="Arial" panose="020B0604020202020204" pitchFamily="34" charset="0"/>
              </a:rPr>
              <a:t>(NAME)</a:t>
            </a:r>
          </a:p>
        </p:txBody>
      </p:sp>
      <p:sp>
        <p:nvSpPr>
          <p:cNvPr id="9" name="TextBox 8"/>
          <p:cNvSpPr txBox="1"/>
          <p:nvPr/>
        </p:nvSpPr>
        <p:spPr>
          <a:xfrm>
            <a:off x="374276" y="2083666"/>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DESIGNER: </a:t>
            </a:r>
            <a:r>
              <a:rPr lang="en-US" dirty="0">
                <a:solidFill>
                  <a:schemeClr val="bg1"/>
                </a:solidFill>
                <a:latin typeface="Arial Narrow" panose="020B0606020202030204" pitchFamily="34" charset="0"/>
                <a:cs typeface="Arial" panose="020B0604020202020204" pitchFamily="34" charset="0"/>
              </a:rPr>
              <a:t>(NAME) </a:t>
            </a:r>
          </a:p>
        </p:txBody>
      </p:sp>
      <p:sp>
        <p:nvSpPr>
          <p:cNvPr id="8" name="Footer Placeholder 7"/>
          <p:cNvSpPr>
            <a:spLocks noGrp="1"/>
          </p:cNvSpPr>
          <p:nvPr>
            <p:ph type="ftr" sz="quarter" idx="5"/>
          </p:nvPr>
        </p:nvSpPr>
        <p:spPr/>
        <p:txBody>
          <a:bodyPr/>
          <a:lstStyle/>
          <a:p>
            <a:r>
              <a:rPr lang="en-US" dirty="0"/>
              <a:t>Project Name</a:t>
            </a:r>
          </a:p>
        </p:txBody>
      </p:sp>
      <p:sp>
        <p:nvSpPr>
          <p:cNvPr id="17" name="TextBox 16"/>
          <p:cNvSpPr txBox="1"/>
          <p:nvPr/>
        </p:nvSpPr>
        <p:spPr>
          <a:xfrm>
            <a:off x="374276" y="264097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PHONE NUMBER: </a:t>
            </a:r>
            <a:r>
              <a:rPr lang="en-US" dirty="0">
                <a:solidFill>
                  <a:schemeClr val="bg1"/>
                </a:solidFill>
                <a:latin typeface="Arial Narrow" panose="020B0606020202030204" pitchFamily="34" charset="0"/>
                <a:cs typeface="Arial" panose="020B0604020202020204" pitchFamily="34" charset="0"/>
              </a:rPr>
              <a:t>(PH #)</a:t>
            </a:r>
          </a:p>
        </p:txBody>
      </p:sp>
      <p:sp>
        <p:nvSpPr>
          <p:cNvPr id="18" name="TextBox 17"/>
          <p:cNvSpPr txBox="1"/>
          <p:nvPr/>
        </p:nvSpPr>
        <p:spPr>
          <a:xfrm>
            <a:off x="374276" y="2970237"/>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SCHOOL: </a:t>
            </a:r>
            <a:r>
              <a:rPr lang="en-US" dirty="0">
                <a:solidFill>
                  <a:schemeClr val="bg1"/>
                </a:solidFill>
                <a:latin typeface="Arial Narrow" panose="020B0606020202030204" pitchFamily="34" charset="0"/>
                <a:cs typeface="Arial" panose="020B0604020202020204" pitchFamily="34" charset="0"/>
              </a:rPr>
              <a:t>(NAME)</a:t>
            </a:r>
          </a:p>
        </p:txBody>
      </p:sp>
      <p:sp>
        <p:nvSpPr>
          <p:cNvPr id="20" name="TextBox 19"/>
          <p:cNvSpPr txBox="1"/>
          <p:nvPr/>
        </p:nvSpPr>
        <p:spPr>
          <a:xfrm>
            <a:off x="9067800" y="2891463"/>
            <a:ext cx="5867400" cy="5078313"/>
          </a:xfrm>
          <a:prstGeom prst="rect">
            <a:avLst/>
          </a:prstGeom>
          <a:noFill/>
        </p:spPr>
        <p:txBody>
          <a:bodyPr wrap="square" rtlCol="0">
            <a:spAutoFit/>
          </a:bodyPr>
          <a:lstStyle/>
          <a:p>
            <a:pPr algn="ctr"/>
            <a:r>
              <a:rPr lang="en-US" dirty="0">
                <a:latin typeface="Arial Narrow" panose="020B0606020202030204" pitchFamily="34" charset="0"/>
                <a:cs typeface="Arial" panose="020B0604020202020204" pitchFamily="34" charset="0"/>
              </a:rPr>
              <a:t>*******************</a:t>
            </a:r>
          </a:p>
          <a:p>
            <a:pPr algn="ctr"/>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THIS PAGE WILL NOT BE SHARED WITH THE JUDGES, PLEASE DO NOT INCLUDE ANY FLOOR PLANS OR PHOTOS ON THIS PAGE.</a:t>
            </a:r>
          </a:p>
          <a:p>
            <a:endParaRPr lang="en-US" dirty="0">
              <a:latin typeface="Arial Narrow" panose="020B0606020202030204" pitchFamily="34" charset="0"/>
              <a:cs typeface="Arial" panose="020B0604020202020204" pitchFamily="34" charset="0"/>
            </a:endParaRPr>
          </a:p>
          <a:p>
            <a:r>
              <a:rPr lang="en-US" cap="all" dirty="0">
                <a:latin typeface="Arial Narrow" panose="020B0606020202030204" pitchFamily="34" charset="0"/>
                <a:cs typeface="Arial" panose="020B0604020202020204" pitchFamily="34" charset="0"/>
              </a:rPr>
              <a:t>In order to preserve anonymity with the judges, the identity of your NAME/institution should not be in your design intent statement or in photos (where possible).  </a:t>
            </a:r>
          </a:p>
          <a:p>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PLEASE EMAIL POWER POINT ENTRY DOCUMENT TO AUID DESIGN COMPETITION EMAIL:</a:t>
            </a:r>
          </a:p>
          <a:p>
            <a:pPr algn="ctr"/>
            <a:r>
              <a:rPr lang="en-US" u="sng" dirty="0">
                <a:latin typeface="Arial Narrow" panose="020B0606020202030204" pitchFamily="34" charset="0"/>
                <a:cs typeface="Arial" panose="020B0604020202020204" pitchFamily="34" charset="0"/>
                <a:hlinkClick r:id="rId3"/>
              </a:rPr>
              <a:t>info@auid.org</a:t>
            </a:r>
            <a:endParaRPr lang="en-US" u="sng" dirty="0">
              <a:latin typeface="Arial Narrow" panose="020B0606020202030204" pitchFamily="34" charset="0"/>
              <a:cs typeface="Arial" panose="020B0604020202020204" pitchFamily="34" charset="0"/>
            </a:endParaRPr>
          </a:p>
          <a:p>
            <a:pPr algn="ctr"/>
            <a:endParaRPr lang="en-US" dirty="0">
              <a:latin typeface="Arial Narrow" panose="020B0606020202030204" pitchFamily="34" charset="0"/>
              <a:cs typeface="Arial" panose="020B0604020202020204" pitchFamily="34" charset="0"/>
            </a:endParaRPr>
          </a:p>
          <a:p>
            <a:endParaRPr lang="en-US" dirty="0">
              <a:latin typeface="Arial Narrow" panose="020B0606020202030204" pitchFamily="34" charset="0"/>
              <a:cs typeface="Arial" panose="020B0604020202020204" pitchFamily="34" charset="0"/>
            </a:endParaRPr>
          </a:p>
          <a:p>
            <a:pPr algn="ctr"/>
            <a:r>
              <a:rPr lang="en-US" dirty="0">
                <a:latin typeface="Arial Narrow" panose="020B0606020202030204" pitchFamily="34" charset="0"/>
                <a:cs typeface="Arial" panose="020B0604020202020204" pitchFamily="34" charset="0"/>
              </a:rPr>
              <a:t>*******************</a:t>
            </a:r>
          </a:p>
          <a:p>
            <a:endParaRPr lang="en-US" dirty="0"/>
          </a:p>
        </p:txBody>
      </p:sp>
      <p:sp>
        <p:nvSpPr>
          <p:cNvPr id="3" name="TextBox 2">
            <a:extLst>
              <a:ext uri="{FF2B5EF4-FFF2-40B4-BE49-F238E27FC236}">
                <a16:creationId xmlns:a16="http://schemas.microsoft.com/office/drawing/2014/main" id="{AF41E656-5C7D-B003-D381-07133522072B}"/>
              </a:ext>
            </a:extLst>
          </p:cNvPr>
          <p:cNvSpPr txBox="1"/>
          <p:nvPr/>
        </p:nvSpPr>
        <p:spPr>
          <a:xfrm>
            <a:off x="257175" y="628265"/>
            <a:ext cx="6267450" cy="523220"/>
          </a:xfrm>
          <a:prstGeom prst="rect">
            <a:avLst/>
          </a:prstGeom>
          <a:noFill/>
        </p:spPr>
        <p:txBody>
          <a:bodyPr wrap="square" rtlCol="0">
            <a:spAutoFit/>
          </a:bodyPr>
          <a:lstStyle/>
          <a:p>
            <a:pPr algn="ctr"/>
            <a:r>
              <a:rPr lang="en-US" sz="2800" b="1" dirty="0">
                <a:solidFill>
                  <a:schemeClr val="bg1"/>
                </a:solidFill>
                <a:latin typeface="Arial" panose="020B0604020202020204" pitchFamily="34" charset="0"/>
                <a:cs typeface="Arial" panose="020B0604020202020204" pitchFamily="34" charset="0"/>
              </a:rPr>
              <a:t>SPECIALTY</a:t>
            </a:r>
          </a:p>
        </p:txBody>
      </p:sp>
      <p:sp>
        <p:nvSpPr>
          <p:cNvPr id="5" name="TextBox 4">
            <a:extLst>
              <a:ext uri="{FF2B5EF4-FFF2-40B4-BE49-F238E27FC236}">
                <a16:creationId xmlns:a16="http://schemas.microsoft.com/office/drawing/2014/main" id="{D5A0E335-7197-D9ED-4623-197B121F5138}"/>
              </a:ext>
            </a:extLst>
          </p:cNvPr>
          <p:cNvSpPr txBox="1"/>
          <p:nvPr/>
        </p:nvSpPr>
        <p:spPr>
          <a:xfrm>
            <a:off x="374276" y="3496270"/>
            <a:ext cx="5867400" cy="923330"/>
          </a:xfrm>
          <a:prstGeom prst="rect">
            <a:avLst/>
          </a:prstGeom>
          <a:noFill/>
        </p:spPr>
        <p:txBody>
          <a:bodyPr wrap="square" rtlCol="0">
            <a:spAutoFit/>
          </a:bodyPr>
          <a:lstStyle/>
          <a:p>
            <a:r>
              <a:rPr lang="en-US" dirty="0">
                <a:solidFill>
                  <a:schemeClr val="bg1"/>
                </a:solidFill>
                <a:latin typeface="Arial Narrow" panose="020B0606020202030204" pitchFamily="34" charset="0"/>
                <a:cs typeface="Arial" panose="020B0604020202020204" pitchFamily="34" charset="0"/>
              </a:rPr>
              <a:t>I HAVE RECEIVED PERMISSION FROM THE ARCHITECT FOR USE OF PHOTOS OF THEIR WORK TO BE DISPLAYED ON THE AUID WEBSITE: (YES/NO)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55A302B-BD4E-598D-DE2A-F7BC3C296369}"/>
              </a:ext>
            </a:extLst>
          </p:cNvPr>
          <p:cNvSpPr/>
          <p:nvPr/>
        </p:nvSpPr>
        <p:spPr>
          <a:xfrm>
            <a:off x="0" y="-12070"/>
            <a:ext cx="6781800" cy="978295"/>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2" name="object 2"/>
          <p:cNvSpPr/>
          <p:nvPr/>
        </p:nvSpPr>
        <p:spPr>
          <a:xfrm>
            <a:off x="0" y="1115014"/>
            <a:ext cx="6781800" cy="9857786"/>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8991600" y="505574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10820400" y="3883152"/>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next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4A436B5E-D7C8-36E5-F5E2-181C5FD9A1B2}"/>
              </a:ext>
            </a:extLst>
          </p:cNvPr>
          <p:cNvSpPr txBox="1"/>
          <p:nvPr/>
        </p:nvSpPr>
        <p:spPr>
          <a:xfrm>
            <a:off x="257175" y="254363"/>
            <a:ext cx="6267450" cy="430887"/>
          </a:xfrm>
          <a:prstGeom prst="rect">
            <a:avLst/>
          </a:prstGeom>
          <a:noFill/>
        </p:spPr>
        <p:txBody>
          <a:bodyPr wrap="square" lIns="91440" tIns="45720" rIns="91440" bIns="45720" rtlCol="0" anchor="t">
            <a:spAutoFit/>
          </a:bodyPr>
          <a:lstStyle/>
          <a:p>
            <a:pPr algn="ctr"/>
            <a:r>
              <a:rPr lang="en-US" sz="2200" b="1" dirty="0">
                <a:solidFill>
                  <a:schemeClr val="bg1"/>
                </a:solidFill>
                <a:latin typeface="Arial"/>
                <a:cs typeface="Arial"/>
              </a:rPr>
              <a:t>SPECIALTY</a:t>
            </a:r>
          </a:p>
        </p:txBody>
      </p:sp>
      <p:sp>
        <p:nvSpPr>
          <p:cNvPr id="5" name="TextBox 4">
            <a:extLst>
              <a:ext uri="{FF2B5EF4-FFF2-40B4-BE49-F238E27FC236}">
                <a16:creationId xmlns:a16="http://schemas.microsoft.com/office/drawing/2014/main" id="{7F065B9C-B9AE-BA09-E587-A663F2705A80}"/>
              </a:ext>
            </a:extLst>
          </p:cNvPr>
          <p:cNvSpPr txBox="1"/>
          <p:nvPr/>
        </p:nvSpPr>
        <p:spPr>
          <a:xfrm>
            <a:off x="381000" y="1115014"/>
            <a:ext cx="5867400" cy="646331"/>
          </a:xfrm>
          <a:prstGeom prst="rect">
            <a:avLst/>
          </a:prstGeom>
          <a:noFill/>
        </p:spPr>
        <p:txBody>
          <a:bodyPr wrap="square" rtlCol="0">
            <a:spAutoFit/>
          </a:bodyPr>
          <a:lstStyle/>
          <a:p>
            <a:r>
              <a:rPr lang="en-US" b="1" dirty="0">
                <a:solidFill>
                  <a:schemeClr val="bg1"/>
                </a:solidFill>
                <a:latin typeface="Arial Narrow" panose="020B0606020202030204" pitchFamily="34" charset="0"/>
              </a:rPr>
              <a:t>PROJECT TITLE: </a:t>
            </a:r>
            <a:r>
              <a:rPr lang="en-US" dirty="0">
                <a:solidFill>
                  <a:schemeClr val="bg1"/>
                </a:solidFill>
                <a:latin typeface="Arial Narrow" panose="020B0606020202030204" pitchFamily="34" charset="0"/>
              </a:rPr>
              <a:t>(NAME)</a:t>
            </a:r>
          </a:p>
          <a:p>
            <a:endParaRPr lang="en-US" dirty="0">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45E71430-229A-4F5E-52F8-75FF1E6EB9E7}"/>
              </a:ext>
            </a:extLst>
          </p:cNvPr>
          <p:cNvSpPr txBox="1"/>
          <p:nvPr/>
        </p:nvSpPr>
        <p:spPr>
          <a:xfrm>
            <a:off x="381000" y="1412591"/>
            <a:ext cx="5867400" cy="1200329"/>
          </a:xfrm>
          <a:prstGeom prst="rect">
            <a:avLst/>
          </a:prstGeom>
          <a:noFill/>
        </p:spPr>
        <p:txBody>
          <a:bodyPr wrap="square" rtlCol="0">
            <a:spAutoFit/>
          </a:bodyPr>
          <a:lstStyle/>
          <a:p>
            <a:r>
              <a:rPr lang="en-US" b="1" dirty="0">
                <a:solidFill>
                  <a:schemeClr val="bg1"/>
                </a:solidFill>
                <a:latin typeface="Arial Narrow" panose="020B0606020202030204" pitchFamily="34" charset="0"/>
              </a:rPr>
              <a:t>SQUARE FOOTAGE: </a:t>
            </a:r>
            <a:r>
              <a:rPr lang="en-US" dirty="0">
                <a:solidFill>
                  <a:schemeClr val="bg1"/>
                </a:solidFill>
                <a:latin typeface="Arial Narrow" panose="020B0606020202030204" pitchFamily="34" charset="0"/>
              </a:rPr>
              <a:t>(SF)</a:t>
            </a:r>
          </a:p>
          <a:p>
            <a:r>
              <a:rPr lang="en-US" b="1" dirty="0">
                <a:solidFill>
                  <a:schemeClr val="bg1"/>
                </a:solidFill>
                <a:latin typeface="Arial Narrow" panose="020B0606020202030204" pitchFamily="34" charset="0"/>
              </a:rPr>
              <a:t>PROJECT BUDGET: </a:t>
            </a:r>
            <a:r>
              <a:rPr lang="en-US" dirty="0">
                <a:solidFill>
                  <a:schemeClr val="bg1"/>
                </a:solidFill>
                <a:latin typeface="Arial Narrow" panose="020B0606020202030204" pitchFamily="34" charset="0"/>
              </a:rPr>
              <a:t>($)</a:t>
            </a:r>
          </a:p>
          <a:p>
            <a:r>
              <a:rPr lang="en-US" b="1" dirty="0">
                <a:solidFill>
                  <a:schemeClr val="bg1"/>
                </a:solidFill>
                <a:latin typeface="Arial Narrow" panose="020B0606020202030204" pitchFamily="34" charset="0"/>
              </a:rPr>
              <a:t>DID YOU WORK WITH AN OUTSIDE FIRM OR CONSULTANT? IF YES, LIST COMPANY NAME: </a:t>
            </a:r>
            <a:r>
              <a:rPr lang="en-US" dirty="0">
                <a:solidFill>
                  <a:schemeClr val="bg1"/>
                </a:solidFill>
                <a:latin typeface="Arial Narrow" panose="020B0606020202030204" pitchFamily="34" charset="0"/>
              </a:rPr>
              <a:t>(Y/N)</a:t>
            </a:r>
          </a:p>
        </p:txBody>
      </p:sp>
      <p:sp>
        <p:nvSpPr>
          <p:cNvPr id="7" name="TextBox 6">
            <a:extLst>
              <a:ext uri="{FF2B5EF4-FFF2-40B4-BE49-F238E27FC236}">
                <a16:creationId xmlns:a16="http://schemas.microsoft.com/office/drawing/2014/main" id="{931751CA-13CA-0FD7-068A-EC59118770F7}"/>
              </a:ext>
            </a:extLst>
          </p:cNvPr>
          <p:cNvSpPr txBox="1">
            <a:spLocks/>
          </p:cNvSpPr>
          <p:nvPr/>
        </p:nvSpPr>
        <p:spPr>
          <a:xfrm>
            <a:off x="381000" y="2761709"/>
            <a:ext cx="5867400" cy="7740572"/>
          </a:xfrm>
          <a:prstGeom prst="rect">
            <a:avLst/>
          </a:prstGeom>
          <a:noFill/>
          <a:ln w="3175">
            <a:solidFill>
              <a:schemeClr val="bg1">
                <a:lumMod val="65000"/>
              </a:schemeClr>
            </a:solidFill>
          </a:ln>
        </p:spPr>
        <p:txBody>
          <a:bodyPr wrap="square" lIns="91440" tIns="45720" rIns="91440" bIns="45720" rtlCol="0" anchor="t">
            <a:normAutofit/>
          </a:bodyPr>
          <a:lstStyle/>
          <a:p>
            <a:r>
              <a:rPr lang="en-US" b="1" dirty="0">
                <a:solidFill>
                  <a:schemeClr val="bg1"/>
                </a:solidFill>
                <a:latin typeface="Arial Narrow"/>
              </a:rPr>
              <a:t>PROJECT DESCRIPTION: </a:t>
            </a:r>
            <a:r>
              <a:rPr lang="en-US" dirty="0">
                <a:solidFill>
                  <a:schemeClr val="bg1"/>
                </a:solidFill>
                <a:latin typeface="Arial Narrow"/>
              </a:rPr>
              <a:t>(limit to 400 words or less, should include project scope and design intent as well as what was included in the budget. </a:t>
            </a:r>
          </a:p>
          <a:p>
            <a:endParaRPr lang="en-US" dirty="0">
              <a:solidFill>
                <a:srgbClr val="000000"/>
              </a:solidFill>
              <a:latin typeface="Arial Narrow"/>
            </a:endParaRPr>
          </a:p>
          <a:p>
            <a:r>
              <a:rPr lang="en-US" dirty="0">
                <a:solidFill>
                  <a:schemeClr val="bg1"/>
                </a:solidFill>
                <a:latin typeface="Arial Narrow"/>
              </a:rPr>
              <a:t>Could also include special features, how you added/incorporated technology, concepts, addressing ADA upgrades, how diversity &amp; inclusion were considered, what influenced your finish palette, challenges you faced, etc.)</a:t>
            </a:r>
          </a:p>
        </p:txBody>
      </p:sp>
      <p:sp>
        <p:nvSpPr>
          <p:cNvPr id="9" name="object 4">
            <a:extLst>
              <a:ext uri="{FF2B5EF4-FFF2-40B4-BE49-F238E27FC236}">
                <a16:creationId xmlns:a16="http://schemas.microsoft.com/office/drawing/2014/main" id="{1274C186-B6AA-77D6-F275-AAB29FE6032E}"/>
              </a:ext>
            </a:extLst>
          </p:cNvPr>
          <p:cNvSpPr txBox="1"/>
          <p:nvPr/>
        </p:nvSpPr>
        <p:spPr>
          <a:xfrm>
            <a:off x="8991600" y="5571068"/>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96431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3733800" y="40386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7010399" y="3810000"/>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previous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2" name="object 4">
            <a:extLst>
              <a:ext uri="{FF2B5EF4-FFF2-40B4-BE49-F238E27FC236}">
                <a16:creationId xmlns:a16="http://schemas.microsoft.com/office/drawing/2014/main" id="{E2E6CE01-DF80-D927-EBFD-2BAD52C78611}"/>
              </a:ext>
            </a:extLst>
          </p:cNvPr>
          <p:cNvSpPr txBox="1"/>
          <p:nvPr/>
        </p:nvSpPr>
        <p:spPr>
          <a:xfrm>
            <a:off x="3733800" y="45720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1880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81800" cy="10972799"/>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7" name="object 3"/>
          <p:cNvSpPr txBox="1"/>
          <p:nvPr/>
        </p:nvSpPr>
        <p:spPr>
          <a:xfrm>
            <a:off x="329183" y="512952"/>
            <a:ext cx="5279645" cy="4973447"/>
          </a:xfrm>
          <a:prstGeom prst="rect">
            <a:avLst/>
          </a:prstGeom>
        </p:spPr>
        <p:txBody>
          <a:bodyPr vert="horz" wrap="square" lIns="0" tIns="0" rIns="0" bIns="0" rtlCol="0">
            <a:noAutofit/>
          </a:bodyPr>
          <a:lstStyle/>
          <a:p>
            <a:pPr marL="12700" marR="1271905">
              <a:lnSpc>
                <a:spcPct val="119200"/>
              </a:lnSpc>
            </a:pPr>
            <a:endParaRPr lang="en-US" sz="1600" dirty="0">
              <a:solidFill>
                <a:schemeClr val="bg1"/>
              </a:solidFill>
              <a:latin typeface="Arial Narrow" panose="020B0606020202030204" pitchFamily="34" charset="0"/>
              <a:cs typeface="Calibri"/>
            </a:endParaRPr>
          </a:p>
          <a:p>
            <a:pPr marL="12700" marR="1271905">
              <a:lnSpc>
                <a:spcPct val="119200"/>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0" dirty="0">
                <a:solidFill>
                  <a:schemeClr val="bg1"/>
                </a:solidFill>
                <a:latin typeface="Arial Narrow" panose="020B0606020202030204" pitchFamily="34" charset="0"/>
                <a:cs typeface="Calibri"/>
              </a:rPr>
              <a:t>OGRAM</a:t>
            </a:r>
            <a:r>
              <a:rPr sz="1600" spc="-15" dirty="0">
                <a:solidFill>
                  <a:schemeClr val="bg1"/>
                </a:solidFill>
                <a:latin typeface="Arial Narrow" panose="020B0606020202030204" pitchFamily="34" charset="0"/>
                <a:cs typeface="Calibri"/>
              </a:rPr>
              <a:t>M</a:t>
            </a:r>
            <a:r>
              <a:rPr sz="1600" spc="0" dirty="0">
                <a:solidFill>
                  <a:schemeClr val="bg1"/>
                </a:solidFill>
                <a:latin typeface="Arial Narrow" panose="020B0606020202030204" pitchFamily="34" charset="0"/>
                <a:cs typeface="Calibri"/>
              </a:rPr>
              <a:t>ING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PRE</a:t>
            </a:r>
            <a:r>
              <a:rPr sz="1600" spc="-105"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R</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MAN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GEMENT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S</a:t>
            </a:r>
            <a:r>
              <a:rPr sz="1600" spc="-110" dirty="0">
                <a:solidFill>
                  <a:schemeClr val="bg1"/>
                </a:solidFill>
                <a:latin typeface="Arial Narrow" panose="020B0606020202030204" pitchFamily="34" charset="0"/>
                <a:cs typeface="Calibri"/>
              </a:rPr>
              <a:t>P</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CE P</a:t>
            </a:r>
            <a:r>
              <a:rPr sz="1600" spc="5"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NN</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NG 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L</a:t>
            </a:r>
            <a:r>
              <a:rPr sz="1600" spc="-110" dirty="0">
                <a:solidFill>
                  <a:schemeClr val="bg1"/>
                </a:solidFill>
                <a:latin typeface="Arial Narrow" panose="020B0606020202030204" pitchFamily="34" charset="0"/>
                <a:cs typeface="Calibri"/>
              </a:rPr>
              <a:t>A</a:t>
            </a:r>
            <a:r>
              <a:rPr sz="1600" spc="-50" dirty="0">
                <a:solidFill>
                  <a:schemeClr val="bg1"/>
                </a:solidFill>
                <a:latin typeface="Arial Narrow" panose="020B0606020202030204" pitchFamily="34" charset="0"/>
                <a:cs typeface="Calibri"/>
              </a:rPr>
              <a:t>Y</a:t>
            </a:r>
            <a:r>
              <a:rPr sz="1600" spc="0" dirty="0">
                <a:solidFill>
                  <a:schemeClr val="bg1"/>
                </a:solidFill>
                <a:latin typeface="Arial Narrow" panose="020B0606020202030204" pitchFamily="34" charset="0"/>
                <a:cs typeface="Calibri"/>
              </a:rPr>
              <a:t>OUT</a:t>
            </a:r>
            <a:endParaRPr sz="1600" dirty="0">
              <a:solidFill>
                <a:schemeClr val="bg1"/>
              </a:solidFill>
              <a:latin typeface="Arial Narrow" panose="020B0606020202030204" pitchFamily="34" charset="0"/>
              <a:cs typeface="Calibri"/>
            </a:endParaRPr>
          </a:p>
          <a:p>
            <a:pPr marL="12700" marR="1064895">
              <a:lnSpc>
                <a:spcPts val="2150"/>
              </a:lnSpc>
              <a:spcBef>
                <a:spcPts val="114"/>
              </a:spcBef>
            </a:pPr>
            <a:r>
              <a:rPr sz="1600" dirty="0">
                <a:solidFill>
                  <a:schemeClr val="bg1"/>
                </a:solidFill>
                <a:latin typeface="Arial Narrow" panose="020B0606020202030204" pitchFamily="34" charset="0"/>
                <a:cs typeface="Calibri"/>
              </a:rPr>
              <a:t>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1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ION </a:t>
            </a:r>
            <a:endParaRPr lang="en-US" sz="1600" spc="0" dirty="0">
              <a:solidFill>
                <a:schemeClr val="bg1"/>
              </a:solidFill>
              <a:latin typeface="Arial Narrow" panose="020B0606020202030204" pitchFamily="34" charset="0"/>
              <a:cs typeface="Calibri"/>
            </a:endParaRPr>
          </a:p>
          <a:p>
            <a:pPr marL="12700" marR="1064895">
              <a:lnSpc>
                <a:spcPts val="2150"/>
              </a:lnSpc>
              <a:spcBef>
                <a:spcPts val="114"/>
              </a:spcBef>
            </a:pPr>
            <a:r>
              <a:rPr sz="1600" spc="0" dirty="0">
                <a:solidFill>
                  <a:schemeClr val="bg1"/>
                </a:solidFill>
                <a:latin typeface="Arial Narrow" panose="020B0606020202030204" pitchFamily="34" charset="0"/>
                <a:cs typeface="Calibri"/>
              </a:rPr>
              <a:t>FINISH</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a:t>
            </a:r>
            <a:endParaRPr sz="1600" dirty="0">
              <a:solidFill>
                <a:schemeClr val="bg1"/>
              </a:solidFill>
              <a:latin typeface="Arial Narrow" panose="020B0606020202030204" pitchFamily="34" charset="0"/>
              <a:cs typeface="Calibri"/>
            </a:endParaRPr>
          </a:p>
          <a:p>
            <a:pPr marL="12700">
              <a:lnSpc>
                <a:spcPct val="100000"/>
              </a:lnSpc>
              <a:spcBef>
                <a:spcPts val="204"/>
              </a:spcBef>
            </a:pPr>
            <a:r>
              <a:rPr sz="1600" spc="-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IND</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TR</a:t>
            </a:r>
            <a:r>
              <a:rPr sz="1600" spc="-20" dirty="0">
                <a:solidFill>
                  <a:schemeClr val="bg1"/>
                </a:solidFill>
                <a:latin typeface="Arial Narrow" panose="020B0606020202030204" pitchFamily="34" charset="0"/>
                <a:cs typeface="Calibri"/>
              </a:rPr>
              <a:t>E</a:t>
            </a:r>
            <a:r>
              <a:rPr sz="1600" spc="-13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NT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PEC</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F</a:t>
            </a:r>
            <a:r>
              <a:rPr sz="1600" spc="0" dirty="0">
                <a:solidFill>
                  <a:schemeClr val="bg1"/>
                </a:solidFill>
                <a:latin typeface="Arial Narrow" panose="020B0606020202030204" pitchFamily="34" charset="0"/>
                <a:cs typeface="Calibri"/>
              </a:rPr>
              <a:t>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a:t>
            </a:r>
            <a:endParaRPr sz="1600" dirty="0">
              <a:solidFill>
                <a:schemeClr val="bg1"/>
              </a:solidFill>
              <a:latin typeface="Arial Narrow" panose="020B0606020202030204" pitchFamily="34" charset="0"/>
              <a:cs typeface="Calibri"/>
            </a:endParaRPr>
          </a:p>
          <a:p>
            <a:pPr marL="12700" marR="380365">
              <a:lnSpc>
                <a:spcPct val="119000"/>
              </a:lnSpc>
              <a:spcBef>
                <a:spcPts val="10"/>
              </a:spcBef>
            </a:pPr>
            <a:r>
              <a:rPr sz="1600" dirty="0">
                <a:solidFill>
                  <a:schemeClr val="bg1"/>
                </a:solidFill>
                <a:latin typeface="Arial Narrow" panose="020B0606020202030204" pitchFamily="34" charset="0"/>
                <a:cs typeface="Calibri"/>
              </a:rPr>
              <a:t>GENERAL LI</a:t>
            </a:r>
            <a:r>
              <a:rPr sz="1600" spc="-15" dirty="0">
                <a:solidFill>
                  <a:schemeClr val="bg1"/>
                </a:solidFill>
                <a:latin typeface="Arial Narrow" panose="020B0606020202030204" pitchFamily="34" charset="0"/>
                <a:cs typeface="Calibri"/>
              </a:rPr>
              <a:t>G</a:t>
            </a:r>
            <a:r>
              <a:rPr sz="1600" spc="0" dirty="0">
                <a:solidFill>
                  <a:schemeClr val="bg1"/>
                </a:solidFill>
                <a:latin typeface="Arial Narrow" panose="020B0606020202030204" pitchFamily="34" charset="0"/>
                <a:cs typeface="Calibri"/>
              </a:rPr>
              <a:t>HT</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G</a:t>
            </a:r>
            <a:r>
              <a:rPr sz="1600" spc="-15" dirty="0">
                <a:solidFill>
                  <a:schemeClr val="bg1"/>
                </a:solidFill>
                <a:latin typeface="Arial Narrow" panose="020B0606020202030204" pitchFamily="34" charset="0"/>
                <a:cs typeface="Calibri"/>
              </a:rPr>
              <a: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L</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GHT</a:t>
            </a:r>
            <a:r>
              <a:rPr sz="1600" spc="-10" dirty="0">
                <a:solidFill>
                  <a:schemeClr val="bg1"/>
                </a:solidFill>
                <a:latin typeface="Arial Narrow" panose="020B0606020202030204" pitchFamily="34" charset="0"/>
                <a:cs typeface="Calibri"/>
              </a:rPr>
              <a:t>IN</a:t>
            </a:r>
            <a:r>
              <a:rPr sz="1600" spc="0" dirty="0">
                <a:solidFill>
                  <a:schemeClr val="bg1"/>
                </a:solidFill>
                <a:latin typeface="Arial Narrow" panose="020B0606020202030204" pitchFamily="34" charset="0"/>
                <a:cs typeface="Calibri"/>
              </a:rPr>
              <a:t>G 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75"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LL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TMENT</a:t>
            </a:r>
            <a:endParaRPr sz="1600" dirty="0">
              <a:solidFill>
                <a:schemeClr val="bg1"/>
              </a:solidFill>
              <a:latin typeface="Arial Narrow" panose="020B0606020202030204" pitchFamily="34" charset="0"/>
              <a:cs typeface="Calibri"/>
            </a:endParaRPr>
          </a:p>
          <a:p>
            <a:pPr marL="12700" marR="1550035">
              <a:lnSpc>
                <a:spcPct val="119000"/>
              </a:lnSpc>
              <a:spcBef>
                <a:spcPts val="5"/>
              </a:spcBef>
            </a:pPr>
            <a:r>
              <a:rPr sz="1600" dirty="0">
                <a:solidFill>
                  <a:schemeClr val="bg1"/>
                </a:solidFill>
                <a:latin typeface="Arial Narrow" panose="020B0606020202030204" pitchFamily="34" charset="0"/>
                <a:cs typeface="Calibri"/>
              </a:rPr>
              <a:t>CEI</a:t>
            </a:r>
            <a:r>
              <a:rPr sz="1600" spc="-10"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ING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GENERAL </a:t>
            </a:r>
            <a:r>
              <a:rPr sz="1600" spc="-5"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SIGN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a:t>
            </a:r>
            <a:endParaRPr sz="1600" dirty="0">
              <a:solidFill>
                <a:schemeClr val="bg1"/>
              </a:solidFill>
              <a:latin typeface="Arial Narrow" panose="020B0606020202030204" pitchFamily="34" charset="0"/>
              <a:cs typeface="Calibri"/>
            </a:endParaRPr>
          </a:p>
          <a:p>
            <a:pPr marL="12700" marR="12700">
              <a:lnSpc>
                <a:spcPts val="2150"/>
              </a:lnSpc>
              <a:spcBef>
                <a:spcPts val="114"/>
              </a:spcBef>
            </a:pPr>
            <a:r>
              <a:rPr sz="1600" dirty="0">
                <a:solidFill>
                  <a:schemeClr val="bg1"/>
                </a:solidFill>
                <a:latin typeface="Arial Narrow" panose="020B0606020202030204" pitchFamily="34" charset="0"/>
                <a:cs typeface="Calibri"/>
              </a:rPr>
              <a:t>M</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L</a:t>
            </a:r>
            <a:r>
              <a:rPr sz="1600" spc="-80" dirty="0">
                <a:solidFill>
                  <a:schemeClr val="bg1"/>
                </a:solidFill>
                <a:latin typeface="Arial Narrow" panose="020B0606020202030204" pitchFamily="34" charset="0"/>
                <a:cs typeface="Calibri"/>
              </a:rPr>
              <a:t>L</a:t>
            </a:r>
            <a:r>
              <a:rPr sz="1600" spc="-1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OR</a:t>
            </a:r>
            <a:r>
              <a:rPr sz="1600" spc="-10" dirty="0">
                <a:solidFill>
                  <a:schemeClr val="bg1"/>
                </a:solidFill>
                <a:latin typeface="Arial Narrow" panose="020B0606020202030204" pitchFamily="34" charset="0"/>
                <a:cs typeface="Calibri"/>
              </a:rPr>
              <a:t>K</a:t>
            </a:r>
            <a:r>
              <a:rPr sz="1600" spc="-5" dirty="0">
                <a:solidFill>
                  <a:schemeClr val="bg1"/>
                </a:solidFill>
                <a:latin typeface="Arial Narrow" panose="020B0606020202030204" pitchFamily="34" charset="0"/>
                <a:cs typeface="Calibri"/>
              </a:rPr>
              <a:t>-</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5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M CA</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E P</a:t>
            </a:r>
            <a:r>
              <a:rPr sz="1600" spc="5" dirty="0">
                <a:solidFill>
                  <a:schemeClr val="bg1"/>
                </a:solidFill>
                <a:latin typeface="Arial Narrow" panose="020B0606020202030204" pitchFamily="34" charset="0"/>
                <a:cs typeface="Calibri"/>
              </a:rPr>
              <a:t>I</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CE D</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S</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GN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TI</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 </a:t>
            </a:r>
            <a:r>
              <a:rPr sz="1600" spc="-1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4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OM DE</a:t>
            </a:r>
            <a:r>
              <a:rPr sz="1600" spc="-125"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ILS</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ND REVIEW</a:t>
            </a:r>
            <a:endParaRPr sz="1600" dirty="0">
              <a:solidFill>
                <a:schemeClr val="bg1"/>
              </a:solidFill>
              <a:latin typeface="Arial Narrow" panose="020B0606020202030204" pitchFamily="34" charset="0"/>
              <a:cs typeface="Calibri"/>
            </a:endParaRPr>
          </a:p>
          <a:p>
            <a:pPr marL="12700">
              <a:lnSpc>
                <a:spcPts val="1695"/>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O</a:t>
            </a:r>
            <a:r>
              <a:rPr sz="1600" spc="-10" dirty="0">
                <a:solidFill>
                  <a:schemeClr val="bg1"/>
                </a:solidFill>
                <a:latin typeface="Arial Narrow" panose="020B0606020202030204" pitchFamily="34" charset="0"/>
                <a:cs typeface="Calibri"/>
              </a:rPr>
              <a:t>N</a:t>
            </a:r>
            <a:r>
              <a:rPr sz="1600" spc="-114"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Y</a:t>
            </a:r>
            <a:endParaRPr lang="en-US" sz="1600" spc="0" dirty="0">
              <a:solidFill>
                <a:schemeClr val="bg1"/>
              </a:solidFill>
              <a:latin typeface="Arial Narrow" panose="020B0606020202030204" pitchFamily="34" charset="0"/>
              <a:cs typeface="Calibri"/>
            </a:endParaRPr>
          </a:p>
          <a:p>
            <a:pPr marL="12700">
              <a:lnSpc>
                <a:spcPts val="1695"/>
              </a:lnSpc>
            </a:pPr>
            <a:endParaRPr lang="en-US" sz="1600" dirty="0">
              <a:solidFill>
                <a:schemeClr val="bg1"/>
              </a:solidFill>
              <a:latin typeface="Arial Narrow" panose="020B0606020202030204" pitchFamily="34" charset="0"/>
              <a:cs typeface="Calibri"/>
            </a:endParaRPr>
          </a:p>
          <a:p>
            <a:pPr marL="12700">
              <a:lnSpc>
                <a:spcPts val="1695"/>
              </a:lnSpc>
            </a:pPr>
            <a:r>
              <a:rPr lang="en-US" sz="1600" dirty="0">
                <a:solidFill>
                  <a:schemeClr val="bg1"/>
                </a:solidFill>
                <a:latin typeface="Arial Narrow" panose="020B0606020202030204" pitchFamily="34" charset="0"/>
                <a:cs typeface="Calibri"/>
              </a:rPr>
              <a:t>*delete tasks not applicable*</a:t>
            </a:r>
            <a:endParaRPr sz="1600" dirty="0">
              <a:solidFill>
                <a:schemeClr val="bg1"/>
              </a:solidFill>
              <a:latin typeface="Arial Narrow" panose="020B0606020202030204" pitchFamily="34" charset="0"/>
              <a:cs typeface="Calibri"/>
            </a:endParaRPr>
          </a:p>
        </p:txBody>
      </p:sp>
      <p:sp>
        <p:nvSpPr>
          <p:cNvPr id="18" name="object 2"/>
          <p:cNvSpPr txBox="1"/>
          <p:nvPr/>
        </p:nvSpPr>
        <p:spPr>
          <a:xfrm>
            <a:off x="223837" y="300100"/>
            <a:ext cx="6267450" cy="38570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panose="020B0604020202020204" pitchFamily="34" charset="0"/>
                <a:cs typeface="Arial" panose="020B0604020202020204" pitchFamily="34" charset="0"/>
              </a:rPr>
              <a:t>PO</a:t>
            </a:r>
            <a:r>
              <a:rPr sz="1600" b="1" spc="-20" dirty="0">
                <a:solidFill>
                  <a:schemeClr val="bg1"/>
                </a:solidFill>
                <a:latin typeface="Arial" panose="020B0604020202020204" pitchFamily="34" charset="0"/>
                <a:cs typeface="Arial" panose="020B0604020202020204" pitchFamily="34" charset="0"/>
              </a:rPr>
              <a:t>R</a:t>
            </a:r>
            <a:r>
              <a:rPr sz="1600" b="1" spc="0" dirty="0">
                <a:solidFill>
                  <a:schemeClr val="bg1"/>
                </a:solidFill>
                <a:latin typeface="Arial" panose="020B0604020202020204" pitchFamily="34" charset="0"/>
                <a:cs typeface="Arial" panose="020B0604020202020204" pitchFamily="34" charset="0"/>
              </a:rPr>
              <a:t>TI</a:t>
            </a:r>
            <a:r>
              <a:rPr sz="1600" b="1" spc="-1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N OF PR</a:t>
            </a:r>
            <a:r>
              <a:rPr sz="1600" b="1" spc="-2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J</a:t>
            </a:r>
            <a:r>
              <a:rPr sz="1600" b="1" spc="-25" dirty="0">
                <a:solidFill>
                  <a:schemeClr val="bg1"/>
                </a:solidFill>
                <a:latin typeface="Arial" panose="020B0604020202020204" pitchFamily="34" charset="0"/>
                <a:cs typeface="Arial" panose="020B0604020202020204" pitchFamily="34" charset="0"/>
              </a:rPr>
              <a:t>E</a:t>
            </a:r>
            <a:r>
              <a:rPr sz="1600" b="1" spc="5" dirty="0">
                <a:solidFill>
                  <a:schemeClr val="bg1"/>
                </a:solidFill>
                <a:latin typeface="Arial" panose="020B0604020202020204" pitchFamily="34" charset="0"/>
                <a:cs typeface="Arial" panose="020B0604020202020204" pitchFamily="34" charset="0"/>
              </a:rPr>
              <a:t>C</a:t>
            </a:r>
            <a:r>
              <a:rPr sz="1600" b="1" spc="0" dirty="0">
                <a:solidFill>
                  <a:schemeClr val="bg1"/>
                </a:solidFill>
                <a:latin typeface="Arial" panose="020B0604020202020204" pitchFamily="34" charset="0"/>
                <a:cs typeface="Arial" panose="020B0604020202020204" pitchFamily="34" charset="0"/>
              </a:rPr>
              <a:t>T </a:t>
            </a:r>
            <a:r>
              <a:rPr sz="1600" b="1" spc="5" dirty="0">
                <a:solidFill>
                  <a:schemeClr val="bg1"/>
                </a:solidFill>
                <a:latin typeface="Arial" panose="020B0604020202020204" pitchFamily="34" charset="0"/>
                <a:cs typeface="Arial" panose="020B0604020202020204" pitchFamily="34" charset="0"/>
              </a:rPr>
              <a:t>D</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SIG</a:t>
            </a:r>
            <a:r>
              <a:rPr sz="1600" b="1" spc="5" dirty="0">
                <a:solidFill>
                  <a:schemeClr val="bg1"/>
                </a:solidFill>
                <a:latin typeface="Arial" panose="020B0604020202020204" pitchFamily="34" charset="0"/>
                <a:cs typeface="Arial" panose="020B0604020202020204" pitchFamily="34" charset="0"/>
              </a:rPr>
              <a:t>N</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R</a:t>
            </a:r>
            <a:r>
              <a:rPr sz="1600" b="1" spc="-10" dirty="0">
                <a:solidFill>
                  <a:schemeClr val="bg1"/>
                </a:solidFill>
                <a:latin typeface="Arial" panose="020B0604020202020204" pitchFamily="34" charset="0"/>
                <a:cs typeface="Arial" panose="020B0604020202020204" pitchFamily="34" charset="0"/>
              </a:rPr>
              <a:t> </a:t>
            </a:r>
            <a:r>
              <a:rPr sz="1600" b="1" spc="0" dirty="0">
                <a:solidFill>
                  <a:schemeClr val="bg1"/>
                </a:solidFill>
                <a:latin typeface="Arial" panose="020B0604020202020204" pitchFamily="34" charset="0"/>
                <a:cs typeface="Arial" panose="020B0604020202020204" pitchFamily="34" charset="0"/>
              </a:rPr>
              <a:t>IS R</a:t>
            </a:r>
            <a:r>
              <a:rPr sz="1600" b="1" spc="-20"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SPONSIB</a:t>
            </a:r>
            <a:r>
              <a:rPr sz="1600" b="1" spc="-10" dirty="0">
                <a:solidFill>
                  <a:schemeClr val="bg1"/>
                </a:solidFill>
                <a:latin typeface="Arial" panose="020B0604020202020204" pitchFamily="34" charset="0"/>
                <a:cs typeface="Arial" panose="020B0604020202020204" pitchFamily="34" charset="0"/>
              </a:rPr>
              <a:t>L</a:t>
            </a:r>
            <a:r>
              <a:rPr sz="1600" b="1" spc="0" dirty="0">
                <a:solidFill>
                  <a:schemeClr val="bg1"/>
                </a:solidFill>
                <a:latin typeface="Arial" panose="020B0604020202020204" pitchFamily="34" charset="0"/>
                <a:cs typeface="Arial" panose="020B0604020202020204" pitchFamily="34" charset="0"/>
              </a:rPr>
              <a:t>E </a:t>
            </a:r>
            <a:r>
              <a:rPr sz="1600" b="1" spc="-15" dirty="0">
                <a:solidFill>
                  <a:schemeClr val="bg1"/>
                </a:solidFill>
                <a:latin typeface="Arial" panose="020B0604020202020204" pitchFamily="34" charset="0"/>
                <a:cs typeface="Arial" panose="020B0604020202020204" pitchFamily="34" charset="0"/>
              </a:rPr>
              <a:t>F</a:t>
            </a:r>
            <a:r>
              <a:rPr sz="1600" b="1" spc="0" dirty="0">
                <a:solidFill>
                  <a:schemeClr val="bg1"/>
                </a:solidFill>
                <a:latin typeface="Arial" panose="020B0604020202020204" pitchFamily="34" charset="0"/>
                <a:cs typeface="Arial" panose="020B0604020202020204" pitchFamily="34" charset="0"/>
              </a:rPr>
              <a:t>OR</a:t>
            </a:r>
            <a:r>
              <a:rPr lang="en-US" sz="1600" b="1" spc="0" dirty="0">
                <a:solidFill>
                  <a:schemeClr val="bg1"/>
                </a:solidFill>
                <a:latin typeface="Arial" panose="020B0604020202020204" pitchFamily="34" charset="0"/>
                <a:cs typeface="Arial" panose="020B0604020202020204" pitchFamily="34" charset="0"/>
              </a:rPr>
              <a:t>:</a:t>
            </a:r>
            <a:endParaRPr sz="1600" dirty="0">
              <a:solidFill>
                <a:schemeClr val="bg1"/>
              </a:solidFill>
              <a:latin typeface="Arial" panose="020B0604020202020204" pitchFamily="34" charset="0"/>
              <a:cs typeface="Arial" panose="020B0604020202020204" pitchFamily="34" charset="0"/>
            </a:endParaRPr>
          </a:p>
        </p:txBody>
      </p:sp>
      <p:sp>
        <p:nvSpPr>
          <p:cNvPr id="19" name="object 4"/>
          <p:cNvSpPr txBox="1"/>
          <p:nvPr/>
        </p:nvSpPr>
        <p:spPr>
          <a:xfrm>
            <a:off x="7772400" y="3962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7772400" y="4525393"/>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10210800" y="33528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next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305387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8" name="object 2"/>
          <p:cNvSpPr txBox="1"/>
          <p:nvPr/>
        </p:nvSpPr>
        <p:spPr>
          <a:xfrm>
            <a:off x="933259" y="300101"/>
            <a:ext cx="5089525" cy="29845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Narrow" panose="020B0606020202030204" pitchFamily="34" charset="0"/>
                <a:cs typeface="Calibri"/>
              </a:rPr>
              <a:t>PO</a:t>
            </a:r>
            <a:r>
              <a:rPr sz="1600" b="1" spc="-20" dirty="0">
                <a:solidFill>
                  <a:schemeClr val="bg1"/>
                </a:solidFill>
                <a:latin typeface="Arial Narrow" panose="020B0606020202030204" pitchFamily="34" charset="0"/>
                <a:cs typeface="Calibri"/>
              </a:rPr>
              <a:t>R</a:t>
            </a:r>
            <a:r>
              <a:rPr sz="1600" b="1" spc="0" dirty="0">
                <a:solidFill>
                  <a:schemeClr val="bg1"/>
                </a:solidFill>
                <a:latin typeface="Arial Narrow" panose="020B0606020202030204" pitchFamily="34" charset="0"/>
                <a:cs typeface="Calibri"/>
              </a:rPr>
              <a:t>TI</a:t>
            </a:r>
            <a:r>
              <a:rPr sz="1600" b="1" spc="-1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N OF PR</a:t>
            </a:r>
            <a:r>
              <a:rPr sz="1600" b="1" spc="-2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J</a:t>
            </a:r>
            <a:r>
              <a:rPr sz="1600" b="1" spc="-25" dirty="0">
                <a:solidFill>
                  <a:schemeClr val="bg1"/>
                </a:solidFill>
                <a:latin typeface="Arial Narrow" panose="020B0606020202030204" pitchFamily="34" charset="0"/>
                <a:cs typeface="Calibri"/>
              </a:rPr>
              <a:t>E</a:t>
            </a:r>
            <a:r>
              <a:rPr sz="1600" b="1" spc="5" dirty="0">
                <a:solidFill>
                  <a:schemeClr val="bg1"/>
                </a:solidFill>
                <a:latin typeface="Arial Narrow" panose="020B0606020202030204" pitchFamily="34" charset="0"/>
                <a:cs typeface="Calibri"/>
              </a:rPr>
              <a:t>C</a:t>
            </a:r>
            <a:r>
              <a:rPr sz="1600" b="1" spc="0" dirty="0">
                <a:solidFill>
                  <a:schemeClr val="bg1"/>
                </a:solidFill>
                <a:latin typeface="Arial Narrow" panose="020B0606020202030204" pitchFamily="34" charset="0"/>
                <a:cs typeface="Calibri"/>
              </a:rPr>
              <a:t>T </a:t>
            </a:r>
            <a:r>
              <a:rPr sz="1600" b="1" spc="5" dirty="0">
                <a:solidFill>
                  <a:schemeClr val="bg1"/>
                </a:solidFill>
                <a:latin typeface="Arial Narrow" panose="020B0606020202030204" pitchFamily="34" charset="0"/>
                <a:cs typeface="Calibri"/>
              </a:rPr>
              <a:t>D</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SIG</a:t>
            </a:r>
            <a:r>
              <a:rPr sz="1600" b="1" spc="5" dirty="0">
                <a:solidFill>
                  <a:schemeClr val="bg1"/>
                </a:solidFill>
                <a:latin typeface="Arial Narrow" panose="020B0606020202030204" pitchFamily="34" charset="0"/>
                <a:cs typeface="Calibri"/>
              </a:rPr>
              <a:t>N</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R</a:t>
            </a:r>
            <a:r>
              <a:rPr sz="1600" b="1" spc="-10" dirty="0">
                <a:solidFill>
                  <a:schemeClr val="bg1"/>
                </a:solidFill>
                <a:latin typeface="Arial Narrow" panose="020B0606020202030204" pitchFamily="34" charset="0"/>
                <a:cs typeface="Calibri"/>
              </a:rPr>
              <a:t> </a:t>
            </a:r>
            <a:r>
              <a:rPr sz="1600" b="1" spc="0" dirty="0">
                <a:solidFill>
                  <a:schemeClr val="bg1"/>
                </a:solidFill>
                <a:latin typeface="Arial Narrow" panose="020B0606020202030204" pitchFamily="34" charset="0"/>
                <a:cs typeface="Calibri"/>
              </a:rPr>
              <a:t>IS R</a:t>
            </a:r>
            <a:r>
              <a:rPr sz="1600" b="1" spc="-20"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SPONSIB</a:t>
            </a:r>
            <a:r>
              <a:rPr sz="1600" b="1" spc="-10" dirty="0">
                <a:solidFill>
                  <a:schemeClr val="bg1"/>
                </a:solidFill>
                <a:latin typeface="Arial Narrow" panose="020B0606020202030204" pitchFamily="34" charset="0"/>
                <a:cs typeface="Calibri"/>
              </a:rPr>
              <a:t>L</a:t>
            </a:r>
            <a:r>
              <a:rPr sz="1600" b="1" spc="0" dirty="0">
                <a:solidFill>
                  <a:schemeClr val="bg1"/>
                </a:solidFill>
                <a:latin typeface="Arial Narrow" panose="020B0606020202030204" pitchFamily="34" charset="0"/>
                <a:cs typeface="Calibri"/>
              </a:rPr>
              <a:t>E </a:t>
            </a:r>
            <a:r>
              <a:rPr sz="1600" b="1" spc="-15" dirty="0">
                <a:solidFill>
                  <a:schemeClr val="bg1"/>
                </a:solidFill>
                <a:latin typeface="Arial Narrow" panose="020B0606020202030204" pitchFamily="34" charset="0"/>
                <a:cs typeface="Calibri"/>
              </a:rPr>
              <a:t>F</a:t>
            </a:r>
            <a:r>
              <a:rPr sz="1600" b="1" spc="0" dirty="0">
                <a:solidFill>
                  <a:schemeClr val="bg1"/>
                </a:solidFill>
                <a:latin typeface="Arial Narrow" panose="020B0606020202030204" pitchFamily="34" charset="0"/>
                <a:cs typeface="Calibri"/>
              </a:rPr>
              <a:t>OR</a:t>
            </a:r>
            <a:endParaRPr sz="1600" dirty="0">
              <a:solidFill>
                <a:schemeClr val="bg1"/>
              </a:solidFill>
              <a:latin typeface="Arial Narrow" panose="020B0606020202030204" pitchFamily="34" charset="0"/>
              <a:cs typeface="Calibri"/>
            </a:endParaRPr>
          </a:p>
        </p:txBody>
      </p:sp>
      <p:sp>
        <p:nvSpPr>
          <p:cNvPr id="19" name="object 4"/>
          <p:cNvSpPr txBox="1"/>
          <p:nvPr/>
        </p:nvSpPr>
        <p:spPr>
          <a:xfrm>
            <a:off x="4419600" y="384365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4419600" y="4343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6591299" y="34290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previous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928942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963564A11842419379252C7B3BC83E" ma:contentTypeVersion="12" ma:contentTypeDescription="Create a new document." ma:contentTypeScope="" ma:versionID="5824e4bbc08ce338c9e43cfaba199990">
  <xsd:schema xmlns:xsd="http://www.w3.org/2001/XMLSchema" xmlns:xs="http://www.w3.org/2001/XMLSchema" xmlns:p="http://schemas.microsoft.com/office/2006/metadata/properties" xmlns:ns2="187f745e-51cc-44e6-b898-bf1bdd02194d" xmlns:ns3="4f844120-dd34-4923-94e7-1b6acc1bed36" targetNamespace="http://schemas.microsoft.com/office/2006/metadata/properties" ma:root="true" ma:fieldsID="300338a57897c68847be0b6076f9fc80" ns2:_="" ns3:_="">
    <xsd:import namespace="187f745e-51cc-44e6-b898-bf1bdd02194d"/>
    <xsd:import namespace="4f844120-dd34-4923-94e7-1b6acc1bed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f745e-51cc-44e6-b898-bf1bdd0219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e11d628-647c-4c8d-8dd1-c5fb09250af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f844120-dd34-4923-94e7-1b6acc1bed3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6d22e1-7cb3-428e-afaf-8609e67366a8}" ma:internalName="TaxCatchAll" ma:showField="CatchAllData" ma:web="4f844120-dd34-4923-94e7-1b6acc1bed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f844120-dd34-4923-94e7-1b6acc1bed36" xsi:nil="true"/>
    <lcf76f155ced4ddcb4097134ff3c332f xmlns="187f745e-51cc-44e6-b898-bf1bdd02194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33FBFA0-860E-48DD-9C4F-E2482751A3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7f745e-51cc-44e6-b898-bf1bdd02194d"/>
    <ds:schemaRef ds:uri="4f844120-dd34-4923-94e7-1b6acc1bed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F303748-9FC0-4731-9F90-1CBE35B71712}">
  <ds:schemaRefs>
    <ds:schemaRef ds:uri="http://schemas.microsoft.com/office/2006/metadata/properties"/>
    <ds:schemaRef ds:uri="http://schemas.microsoft.com/office/infopath/2007/PartnerControls"/>
    <ds:schemaRef ds:uri="4f844120-dd34-4923-94e7-1b6acc1bed36"/>
    <ds:schemaRef ds:uri="187f745e-51cc-44e6-b898-bf1bdd02194d"/>
  </ds:schemaRefs>
</ds:datastoreItem>
</file>

<file path=customXml/itemProps3.xml><?xml version="1.0" encoding="utf-8"?>
<ds:datastoreItem xmlns:ds="http://schemas.openxmlformats.org/officeDocument/2006/customXml" ds:itemID="{B431F9F4-3EE1-4B68-A155-FBF275389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611</TotalTime>
  <Words>1245</Words>
  <Application>Microsoft Office PowerPoint</Application>
  <PresentationFormat>Custom</PresentationFormat>
  <Paragraphs>107</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 Quada</dc:creator>
  <cp:lastModifiedBy>Holland, Kara Marie</cp:lastModifiedBy>
  <cp:revision>52</cp:revision>
  <dcterms:created xsi:type="dcterms:W3CDTF">2019-07-19T15:44:44Z</dcterms:created>
  <dcterms:modified xsi:type="dcterms:W3CDTF">2025-05-19T13:13:01Z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2019-07-19T00:00:00Z</vt:filetime>
  </property>
  <property fmtid="{D5CDD505-2E9C-101B-9397-08002B2CF9AE}" pid="3" name="LastSaved">
    <vt:filetime>2019-07-19T00:00:00Z</vt:filetime>
  </property>
  <property fmtid="{D5CDD505-2E9C-101B-9397-08002B2CF9AE}" pid="4" name="ContentTypeId">
    <vt:lpwstr>0x010100A8963564A11842419379252C7B3BC83E</vt:lpwstr>
  </property>
  <property fmtid="{D5CDD505-2E9C-101B-9397-08002B2CF9AE}" pid="5" name="MediaServiceImageTags">
    <vt:lpwstr/>
  </property>
</Properties>
</file>