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DB80EF-ADA0-01F5-B7CC-94173298C24B}" v="29" dt="2026-07-14T17:23:27.87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1DDB80EF-ADA0-01F5-B7CC-94173298C24B}"/>
    <pc:docChg chg="modSld">
      <pc:chgData name="Pittenger, Emily" userId="S::emily.pittenger_bsu.edu#ext#@acui.onmicrosoft.com::eeec8fc9-1d66-424d-941d-27101c3a5e7d" providerId="AD" clId="Web-{1DDB80EF-ADA0-01F5-B7CC-94173298C24B}" dt="2026-07-14T17:23:23.675" v="13" actId="20577"/>
      <pc:docMkLst>
        <pc:docMk/>
      </pc:docMkLst>
      <pc:sldChg chg="modSp">
        <pc:chgData name="Pittenger, Emily" userId="S::emily.pittenger_bsu.edu#ext#@acui.onmicrosoft.com::eeec8fc9-1d66-424d-941d-27101c3a5e7d" providerId="AD" clId="Web-{1DDB80EF-ADA0-01F5-B7CC-94173298C24B}" dt="2026-07-14T17:23:14.144" v="7" actId="20577"/>
        <pc:sldMkLst>
          <pc:docMk/>
          <pc:sldMk cId="0" sldId="256"/>
        </pc:sldMkLst>
        <pc:spChg chg="mod">
          <ac:chgData name="Pittenger, Emily" userId="S::emily.pittenger_bsu.edu#ext#@acui.onmicrosoft.com::eeec8fc9-1d66-424d-941d-27101c3a5e7d" providerId="AD" clId="Web-{1DDB80EF-ADA0-01F5-B7CC-94173298C24B}" dt="2026-07-14T17:23:14.144" v="7"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1DDB80EF-ADA0-01F5-B7CC-94173298C24B}" dt="2026-07-14T17:23:23.675" v="13" actId="20577"/>
        <pc:sldMkLst>
          <pc:docMk/>
          <pc:sldMk cId="964317187" sldId="260"/>
        </pc:sldMkLst>
        <pc:spChg chg="mod">
          <ac:chgData name="Pittenger, Emily" userId="S::emily.pittenger_bsu.edu#ext#@acui.onmicrosoft.com::eeec8fc9-1d66-424d-941d-27101c3a5e7d" providerId="AD" clId="Web-{1DDB80EF-ADA0-01F5-B7CC-94173298C24B}" dt="2026-07-14T17:23:23.675" v="13"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7/14/2026</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pPr marL="171450" indent="-171450">
              <a:buFont typeface="Arial" panose="020B0604020202020204" pitchFamily="34" charset="0"/>
              <a:buChar char="•"/>
            </a:pPr>
            <a:endParaRPr lang="en-US" baseline="0"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7/14/2026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7/14/2026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7/14/2026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7/14/2026</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257175" y="630670"/>
            <a:ext cx="6267450" cy="523220"/>
          </a:xfrm>
          <a:prstGeom prst="rect">
            <a:avLst/>
          </a:prstGeom>
          <a:noFill/>
        </p:spPr>
        <p:txBody>
          <a:bodyPr wrap="square" lIns="91440" tIns="45720" rIns="91440" bIns="45720" rtlCol="0" anchor="t">
            <a:spAutoFit/>
          </a:bodyPr>
          <a:lstStyle/>
          <a:p>
            <a:pPr algn="ctr"/>
            <a:r>
              <a:rPr lang="en-US" sz="2800" b="1">
                <a:solidFill>
                  <a:schemeClr val="bg1"/>
                </a:solidFill>
                <a:latin typeface="Arial"/>
                <a:cs typeface="Arial"/>
              </a:rPr>
              <a:t>LARGE (25,000+ SQFT)</a:t>
            </a:r>
            <a:endParaRPr lang="en-US">
              <a:solidFill>
                <a:schemeClr val="bg1"/>
              </a:solidFill>
            </a:endParaRPr>
          </a:p>
        </p:txBody>
      </p:sp>
      <p:sp>
        <p:nvSpPr>
          <p:cNvPr id="5" name="TextBox 4">
            <a:extLst>
              <a:ext uri="{FF2B5EF4-FFF2-40B4-BE49-F238E27FC236}">
                <a16:creationId xmlns:a16="http://schemas.microsoft.com/office/drawing/2014/main" id="{BFBD91E1-25B0-62EB-B74B-6D26A2F2AC55}"/>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a:solidFill>
                  <a:schemeClr val="bg1"/>
                </a:solidFill>
                <a:latin typeface="Arial"/>
                <a:cs typeface="Arial"/>
              </a:rPr>
              <a:t>LARGE (25,000+ SQFT)</a:t>
            </a:r>
            <a:endParaRPr lang="en-US" sz="2200" b="1">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F2601E0-CE1F-FF67-E7C5-E7B242A3DB26}"/>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4B642B41-9270-7242-876F-B1F5D9B3CED4}"/>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7EE479D5-10C7-535B-9511-3FB41096BB12}"/>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endParaRPr lang="en-US">
              <a:solidFill>
                <a:schemeClr val="bg1"/>
              </a:solidFill>
              <a:latin typeface="Arial Narrow"/>
            </a:endParaRPr>
          </a:p>
          <a:p>
            <a:endParaRPr lang="en-US" dirty="0">
              <a:solidFill>
                <a:srgbClr val="000000"/>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endParaRPr lang="en-US" dirty="0">
              <a:solidFill>
                <a:schemeClr val="bg1"/>
              </a:solidFill>
            </a:endParaRPr>
          </a:p>
        </p:txBody>
      </p:sp>
      <p:sp>
        <p:nvSpPr>
          <p:cNvPr id="17" name="object 4">
            <a:extLst>
              <a:ext uri="{FF2B5EF4-FFF2-40B4-BE49-F238E27FC236}">
                <a16:creationId xmlns:a16="http://schemas.microsoft.com/office/drawing/2014/main" id="{4B290473-F43D-4FBC-72F0-47D89D1351CC}"/>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FDA7F24F-DDD0-2E0A-ED28-EDE3C393E7FA}"/>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5" ma:contentTypeDescription="Create a new document." ma:contentTypeScope="" ma:versionID="d1a3a9209b2a7e45e6417d2df3997bc9">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9d3fd9d9674b2c7bdbb2899469a7591f"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PhotoView"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PhotoView" ma:index="20" nillable="true" ma:displayName="Photo View" ma:format="Thumbnail" ma:internalName="PhotoView">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PhotoView xmlns="187f745e-51cc-44e6-b898-bf1bdd02194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BAE1F8-43BA-4B32-9EB5-0FA2B8392FE3}"/>
</file>

<file path=customXml/itemProps2.xml><?xml version="1.0" encoding="utf-8"?>
<ds:datastoreItem xmlns:ds="http://schemas.openxmlformats.org/officeDocument/2006/customXml" ds:itemID="{ED249ECF-7967-4318-95B1-3E4B52E9ECD7}">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3.xml><?xml version="1.0" encoding="utf-8"?>
<ds:datastoreItem xmlns:ds="http://schemas.openxmlformats.org/officeDocument/2006/customXml" ds:itemID="{1E41789A-77CC-40B9-9540-D5C74D1E89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608</TotalTime>
  <Words>1261</Words>
  <Application>Microsoft Office PowerPoint</Application>
  <PresentationFormat>Custom</PresentationFormat>
  <Paragraphs>109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61</cp:revision>
  <dcterms:created xsi:type="dcterms:W3CDTF">2019-07-19T15:44:44Z</dcterms:created>
  <dcterms:modified xsi:type="dcterms:W3CDTF">2026-07-14T17:23:28Z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