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24F260-21CD-5DD4-E942-83803E1D8509}" v="8" dt="2026-07-14T17:25:00.63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5124F260-21CD-5DD4-E942-83803E1D8509}"/>
    <pc:docChg chg="modSld">
      <pc:chgData name="Pittenger, Emily" userId="S::emily.pittenger_bsu.edu#ext#@acui.onmicrosoft.com::eeec8fc9-1d66-424d-941d-27101c3a5e7d" providerId="AD" clId="Web-{5124F260-21CD-5DD4-E942-83803E1D8509}" dt="2026-07-14T17:24:59.881" v="2" actId="20577"/>
      <pc:docMkLst>
        <pc:docMk/>
      </pc:docMkLst>
      <pc:sldChg chg="modSp">
        <pc:chgData name="Pittenger, Emily" userId="S::emily.pittenger_bsu.edu#ext#@acui.onmicrosoft.com::eeec8fc9-1d66-424d-941d-27101c3a5e7d" providerId="AD" clId="Web-{5124F260-21CD-5DD4-E942-83803E1D8509}" dt="2026-07-14T17:24:54.115" v="1" actId="20577"/>
        <pc:sldMkLst>
          <pc:docMk/>
          <pc:sldMk cId="0" sldId="256"/>
        </pc:sldMkLst>
        <pc:spChg chg="mod">
          <ac:chgData name="Pittenger, Emily" userId="S::emily.pittenger_bsu.edu#ext#@acui.onmicrosoft.com::eeec8fc9-1d66-424d-941d-27101c3a5e7d" providerId="AD" clId="Web-{5124F260-21CD-5DD4-E942-83803E1D8509}" dt="2026-07-14T17:24:54.115" v="1"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5124F260-21CD-5DD4-E942-83803E1D8509}" dt="2026-07-14T17:24:59.881" v="2" actId="20577"/>
        <pc:sldMkLst>
          <pc:docMk/>
          <pc:sldMk cId="964317187" sldId="260"/>
        </pc:sldMkLst>
        <pc:spChg chg="mod">
          <ac:chgData name="Pittenger, Emily" userId="S::emily.pittenger_bsu.edu#ext#@acui.onmicrosoft.com::eeec8fc9-1d66-424d-941d-27101c3a5e7d" providerId="AD" clId="Web-{5124F260-21CD-5DD4-E942-83803E1D8509}" dt="2026-07-14T17:24:59.881" v="2"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7/14/2026</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7/14/2026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7/14/2026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7/14/2026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7/14/2026</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174251" y="634721"/>
            <a:ext cx="6267450" cy="523220"/>
          </a:xfrm>
          <a:prstGeom prst="rect">
            <a:avLst/>
          </a:prstGeom>
          <a:noFill/>
        </p:spPr>
        <p:txBody>
          <a:bodyPr wrap="square" lIns="91440" tIns="45720" rIns="91440" bIns="45720" rtlCol="0" anchor="t">
            <a:spAutoFit/>
          </a:bodyPr>
          <a:lstStyle/>
          <a:p>
            <a:pPr algn="ctr"/>
            <a:r>
              <a:rPr lang="en-US" sz="2800" b="1">
                <a:solidFill>
                  <a:schemeClr val="bg1"/>
                </a:solidFill>
                <a:latin typeface="Arial"/>
                <a:cs typeface="Arial"/>
              </a:rPr>
              <a:t>SMALL (UP TO 10,000 SQFT)</a:t>
            </a:r>
            <a:endParaRPr lang="en-US">
              <a:solidFill>
                <a:schemeClr val="bg1"/>
              </a:solidFill>
            </a:endParaRPr>
          </a:p>
        </p:txBody>
      </p:sp>
      <p:sp>
        <p:nvSpPr>
          <p:cNvPr id="5" name="TextBox 4">
            <a:extLst>
              <a:ext uri="{FF2B5EF4-FFF2-40B4-BE49-F238E27FC236}">
                <a16:creationId xmlns:a16="http://schemas.microsoft.com/office/drawing/2014/main" id="{D3336652-8907-4077-6E32-1FE638B309DB}"/>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a:solidFill>
                  <a:schemeClr val="bg1"/>
                </a:solidFill>
                <a:latin typeface="Arial"/>
                <a:cs typeface="Arial"/>
              </a:rPr>
              <a:t>SMALL (UP TO 10,000 SQFT)</a:t>
            </a:r>
            <a:endParaRPr lang="en-US">
              <a:solidFill>
                <a:schemeClr val="bg1"/>
              </a:solidFill>
            </a:endParaRPr>
          </a:p>
        </p:txBody>
      </p:sp>
      <p:sp>
        <p:nvSpPr>
          <p:cNvPr id="5" name="TextBox 4">
            <a:extLst>
              <a:ext uri="{FF2B5EF4-FFF2-40B4-BE49-F238E27FC236}">
                <a16:creationId xmlns:a16="http://schemas.microsoft.com/office/drawing/2014/main" id="{11370510-9DD0-4A76-E8BF-82A41A99F2D5}"/>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0ACD6CED-7377-BD27-01FA-5310A9F53039}"/>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E484450C-80B9-9F0D-6005-1C0C12E35F4B}"/>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endParaRPr lang="en-US">
              <a:solidFill>
                <a:schemeClr val="bg1"/>
              </a:solidFill>
            </a:endParaRPr>
          </a:p>
          <a:p>
            <a:endParaRPr lang="en-US" dirty="0">
              <a:solidFill>
                <a:schemeClr val="bg1"/>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endParaRPr lang="en-US">
              <a:solidFill>
                <a:schemeClr val="bg1"/>
              </a:solidFill>
            </a:endParaRPr>
          </a:p>
        </p:txBody>
      </p:sp>
      <p:sp>
        <p:nvSpPr>
          <p:cNvPr id="9" name="object 4">
            <a:extLst>
              <a:ext uri="{FF2B5EF4-FFF2-40B4-BE49-F238E27FC236}">
                <a16:creationId xmlns:a16="http://schemas.microsoft.com/office/drawing/2014/main" id="{4EEF4085-125E-268C-B1A0-AF1CC1A59117}"/>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538B65F4-8198-A3A4-5DF1-5D5F7C1EF763}"/>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5" ma:contentTypeDescription="Create a new document." ma:contentTypeScope="" ma:versionID="d1a3a9209b2a7e45e6417d2df3997bc9">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9d3fd9d9674b2c7bdbb2899469a7591f"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PhotoView"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PhotoView" ma:index="20" nillable="true" ma:displayName="Photo View" ma:format="Thumbnail" ma:internalName="PhotoView">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PhotoView xmlns="187f745e-51cc-44e6-b898-bf1bdd02194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9F5A18-F28F-48A4-B904-1BC58CCA03A0}"/>
</file>

<file path=customXml/itemProps2.xml><?xml version="1.0" encoding="utf-8"?>
<ds:datastoreItem xmlns:ds="http://schemas.openxmlformats.org/officeDocument/2006/customXml" ds:itemID="{5892036D-035C-4575-B14D-F39FEE63C6A5}">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3.xml><?xml version="1.0" encoding="utf-8"?>
<ds:datastoreItem xmlns:ds="http://schemas.openxmlformats.org/officeDocument/2006/customXml" ds:itemID="{39B4FBF3-3558-4556-AFBC-32A5450C54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606</TotalTime>
  <Words>1263</Words>
  <Application>Microsoft Office PowerPoint</Application>
  <PresentationFormat>Custom</PresentationFormat>
  <Paragraphs>109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64</cp:revision>
  <dcterms:created xsi:type="dcterms:W3CDTF">2019-07-19T15:44:44Z</dcterms:created>
  <dcterms:modified xsi:type="dcterms:W3CDTF">2026-07-14T17:25:03Z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